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9"/>
  </p:notesMasterIdLst>
  <p:handoutMasterIdLst>
    <p:handoutMasterId r:id="rId10"/>
  </p:handoutMasterIdLst>
  <p:sldIdLst>
    <p:sldId id="269" r:id="rId3"/>
    <p:sldId id="257" r:id="rId4"/>
    <p:sldId id="282" r:id="rId5"/>
    <p:sldId id="284" r:id="rId6"/>
    <p:sldId id="283" r:id="rId7"/>
    <p:sldId id="285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9" autoAdjust="0"/>
    <p:restoredTop sz="96120" autoAdjust="0"/>
  </p:normalViewPr>
  <p:slideViewPr>
    <p:cSldViewPr>
      <p:cViewPr varScale="1">
        <p:scale>
          <a:sx n="86" d="100"/>
          <a:sy n="86" d="100"/>
        </p:scale>
        <p:origin x="150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FBE800-BC82-494E-9BCB-4CFBB94BF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490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C9511DD4-8461-104F-9922-A2A8F7A4D3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663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8AC30D68-B388-CC41-9257-1344FD82217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437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14C0BA8-5355-5B4E-9412-71DD676DB540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741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CF7610-772C-3D4D-8C99-A8D46C282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8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67D51F-CF2D-6C42-9748-EB2DBB36D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386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D4F1C17-570C-CA43-989B-0F03229E9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059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373C4-1A8C-0242-AA75-D2AEBF300A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37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572FC-C5E0-DD4B-8FED-6FB8385D4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689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86188-C7A1-F34D-8203-BE94876DD2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459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BBF1A-8CCB-4C41-B4F0-1D93E31C6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6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C924C-1C45-1843-A253-7179FE346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72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06645-1081-0449-9962-F4EFC41E2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31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9F891-E6CA-6C45-AE29-A660631426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731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B5B0C-886F-0241-B388-71EDD4D04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4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06AD267-EA73-F249-B603-690111D87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176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08596-22FB-5C4E-A17D-15AF451335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2528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56DA4-AEC1-C94D-A9E0-AD9FDFCFC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6361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AF931-B5E6-5F45-ABAF-5E07141F9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624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1115C9B-C0F0-614F-AA02-82F08F911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781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BB7C2E2-897E-5445-8DCB-75F1112497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73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E4D19F-7CAB-E645-B9E8-3822BF3FD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42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36D456B-2F2B-0C4A-B09F-12247FFF3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730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47DDBE-C19C-7A43-858D-83D32A3393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126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AD178E-4EE9-6543-B852-DD3C3DBF0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2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8E5B46-9377-5449-8807-3BF3D8506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7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6B638B3E-34DC-E443-9396-932ECA56B5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802.11-15/1433r2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8898260E-706B-8242-AFF7-37E56AD25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3D6CCAE5-06F5-C34A-A6FD-BC33E1D7FAF7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 smtClean="0">
                <a:latin typeface="Times New Roman" charset="0"/>
              </a:rPr>
              <a:t>IEEE 802.11 Input for the </a:t>
            </a:r>
            <a:r>
              <a:rPr lang="en-US" sz="2800" dirty="0">
                <a:latin typeface="Times New Roman" charset="0"/>
              </a:rPr>
              <a:t/>
            </a:r>
            <a:br>
              <a:rPr lang="en-US" sz="2800" dirty="0">
                <a:latin typeface="Times New Roman" charset="0"/>
              </a:rPr>
            </a:br>
            <a:r>
              <a:rPr lang="en-US" sz="2800" dirty="0" smtClean="0">
                <a:latin typeface="Times New Roman" charset="0"/>
              </a:rPr>
              <a:t>Regulatory SC Mission Statement</a:t>
            </a:r>
            <a:endParaRPr lang="en-US" sz="2800" dirty="0">
              <a:latin typeface="Times New Roman" charset="0"/>
            </a:endParaRP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2015-11-11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9202393"/>
              </p:ext>
            </p:extLst>
          </p:nvPr>
        </p:nvGraphicFramePr>
        <p:xfrm>
          <a:off x="500063" y="3136900"/>
          <a:ext cx="7926387" cy="237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21" name="Document" r:id="rId4" imgW="8356320" imgH="2504880" progId="Word.Document.8">
                  <p:embed/>
                </p:oleObj>
              </mc:Choice>
              <mc:Fallback>
                <p:oleObj name="Document" r:id="rId4" imgW="8356320" imgH="2504880" progId="Word.Document.8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3136900"/>
                        <a:ext cx="7926387" cy="2376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E07EA4A3-4808-3447-87F1-A3E70ACE90F4}" type="slidenum">
              <a:rPr lang="en-US"/>
              <a:pPr/>
              <a:t>2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Abstract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</a:t>
            </a:r>
            <a:r>
              <a:rPr lang="en-US" dirty="0" smtClean="0">
                <a:latin typeface="Times New Roman" charset="0"/>
              </a:rPr>
              <a:t>IEEE 802.11/15 Regulatory SC input to the EC Regulatory mission statement.</a:t>
            </a: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charset="0"/>
              </a:rPr>
              <a:t>Outline from the EC</a:t>
            </a:r>
            <a:endParaRPr lang="en-US" dirty="0">
              <a:latin typeface="Times New Roman" charset="0"/>
            </a:endParaRP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r>
              <a:rPr lang="en-US" sz="2000" dirty="0"/>
              <a:t>Draft 802 LMSC regulatory mission:</a:t>
            </a:r>
          </a:p>
          <a:p>
            <a:r>
              <a:rPr lang="en-US" sz="2000" dirty="0"/>
              <a:t> </a:t>
            </a:r>
          </a:p>
          <a:p>
            <a:pPr marL="0" indent="0">
              <a:buNone/>
            </a:pPr>
            <a:r>
              <a:rPr lang="en-US" sz="2000" dirty="0"/>
              <a:t>1) respond to regulatory body requests</a:t>
            </a:r>
          </a:p>
          <a:p>
            <a:pPr marL="0" indent="0">
              <a:buNone/>
            </a:pPr>
            <a:r>
              <a:rPr lang="en-US" sz="2000" dirty="0"/>
              <a:t>1.1) develop common 802 positions where possible</a:t>
            </a:r>
          </a:p>
          <a:p>
            <a:pPr marL="0" indent="0">
              <a:buNone/>
            </a:pPr>
            <a:r>
              <a:rPr lang="en-US" sz="2000" dirty="0"/>
              <a:t>1.2) accommodate differences among 802 working groups</a:t>
            </a:r>
          </a:p>
          <a:p>
            <a:pPr marL="0" indent="0">
              <a:buNone/>
            </a:pPr>
            <a:r>
              <a:rPr lang="en-US" sz="2000" dirty="0"/>
              <a:t>1.3) rapid response capability to ensure deadlines are met</a:t>
            </a:r>
          </a:p>
          <a:p>
            <a:r>
              <a:rPr lang="en-US" sz="2000" dirty="0"/>
              <a:t> </a:t>
            </a:r>
          </a:p>
          <a:p>
            <a:pPr marL="0" indent="0">
              <a:buNone/>
            </a:pPr>
            <a:r>
              <a:rPr lang="en-US" sz="2000" dirty="0"/>
              <a:t>2) be proactive</a:t>
            </a:r>
          </a:p>
          <a:p>
            <a:pPr marL="0" indent="0">
              <a:buNone/>
            </a:pPr>
            <a:r>
              <a:rPr lang="en-US" sz="2000" dirty="0"/>
              <a:t>2.1) develop and publish positions based on the 802 communities needs 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677C5467-0D41-8145-BB29-ACA5DBC6015E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1800" dirty="0" smtClean="0"/>
              <a:t>Working with regulators must be both strategic and tactical</a:t>
            </a:r>
          </a:p>
          <a:p>
            <a:pPr lvl="1"/>
            <a:r>
              <a:rPr lang="en-US" sz="1800" dirty="0" smtClean="0"/>
              <a:t>The strategic requires both working on the development of recommendations in ITU and providing regulators with technology roadmaps to guide them in the development of their proposed changes</a:t>
            </a:r>
          </a:p>
          <a:p>
            <a:pPr lvl="1"/>
            <a:r>
              <a:rPr lang="en-US" sz="1800" dirty="0" smtClean="0"/>
              <a:t>The tactical involves keeping track of pending regulatory changes and responding in a timely manner</a:t>
            </a:r>
          </a:p>
          <a:p>
            <a:r>
              <a:rPr lang="en-US" sz="1800" dirty="0" smtClean="0"/>
              <a:t>Regulators consider the SDOs to be the experts, and prefer guidance from them over that from industry associations</a:t>
            </a:r>
          </a:p>
          <a:p>
            <a:r>
              <a:rPr lang="en-US" sz="1800" dirty="0" smtClean="0"/>
              <a:t>Regulators want the industry to collaborate and achieve consensus, and bring a united view</a:t>
            </a:r>
          </a:p>
          <a:p>
            <a:r>
              <a:rPr lang="en-US" sz="1800" dirty="0" smtClean="0"/>
              <a:t>The current leadership, structure and man-hours invested by IEEE 802 are insufficient to do a proper job</a:t>
            </a:r>
          </a:p>
          <a:p>
            <a:r>
              <a:rPr lang="en-US" sz="1800" dirty="0" smtClean="0"/>
              <a:t>The most critical regulatory decisions are happening now; waiting or delay is no longer an option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06AD267-EA73-F249-B603-690111D8779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20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 Statement for Regulatory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646613"/>
          </a:xfrm>
        </p:spPr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en-US" sz="1800" dirty="0" smtClean="0"/>
              <a:t>Represent IEEE 802 as the leader in wireless access networking  development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 smtClean="0"/>
              <a:t>Provide regulators with roadmap and rationale for new standards work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 smtClean="0"/>
              <a:t>Respond to </a:t>
            </a:r>
            <a:r>
              <a:rPr lang="en-US" sz="1400" u="sng" dirty="0" smtClean="0"/>
              <a:t>all</a:t>
            </a:r>
            <a:r>
              <a:rPr lang="en-US" sz="1400" dirty="0" smtClean="0"/>
              <a:t> relevant regulatory proceedings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 smtClean="0"/>
              <a:t>Develop a relationship with regulators that encourages dialogs, both formal and informal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1800" dirty="0" smtClean="0"/>
              <a:t>Represent the best interests of every IEEE 802 wireless WG to regulators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400" dirty="0" smtClean="0"/>
              <a:t>Internal compromises only when the best interests of each WG involved are not muted</a:t>
            </a:r>
            <a:endParaRPr lang="en-US" sz="1600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400" dirty="0" smtClean="0"/>
              <a:t>IEEE 802 positions should present multiple positions when necessary, the regulators should do the accommodation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1800" dirty="0" smtClean="0"/>
              <a:t>Rapid response to proceedings is critical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400" dirty="0" smtClean="0"/>
              <a:t>Approval process must incorporate an expedited response capability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400" dirty="0" smtClean="0"/>
              <a:t>Meeting schedules must have greater flexibility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400" dirty="0" smtClean="0"/>
              <a:t>SC votes must be allowed in teleconferences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1800" dirty="0" smtClean="0"/>
              <a:t>Improve collaboration and coordination with appropriate Industry Organizations</a:t>
            </a:r>
            <a:r>
              <a:rPr lang="en-US" sz="2000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06AD267-EA73-F249-B603-690111D8779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4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802.11 WG Motion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Approve document </a:t>
            </a:r>
            <a:r>
              <a:rPr lang="en-US" altLang="en-US" i="1" dirty="0" smtClean="0"/>
              <a:t>11-15-1433-01-0reg-regulatory-sc-mission-statement-from-802-11</a:t>
            </a:r>
            <a:r>
              <a:rPr lang="en-US" altLang="en-US" dirty="0" smtClean="0"/>
              <a:t> as the 802.11 WG as their input to the EC discussion on a regulatory mission statement.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Moved by</a:t>
            </a:r>
            <a:r>
              <a:rPr lang="en-US" altLang="en-US" dirty="0"/>
              <a:t> </a:t>
            </a:r>
            <a:r>
              <a:rPr lang="en-US" altLang="en-US" dirty="0" smtClean="0"/>
              <a:t>Rich Kennedy on behalf of the Regulatory SC</a:t>
            </a:r>
          </a:p>
          <a:p>
            <a:r>
              <a:rPr lang="en-US" altLang="en-US" dirty="0" smtClean="0"/>
              <a:t>Seconded by:</a:t>
            </a:r>
          </a:p>
          <a:p>
            <a:r>
              <a:rPr lang="en-US" altLang="en-US" dirty="0" smtClean="0"/>
              <a:t>Discussion?</a:t>
            </a:r>
          </a:p>
          <a:p>
            <a:r>
              <a:rPr lang="en-US" altLang="en-US" dirty="0" smtClean="0"/>
              <a:t>Vote: Y N A</a:t>
            </a:r>
          </a:p>
          <a:p>
            <a:endParaRPr lang="en-US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7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Slide </a:t>
            </a:r>
            <a:fld id="{659985B2-0081-48DF-9D28-140E241EA4D9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655667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32500</TotalTime>
  <Words>401</Words>
  <Application>Microsoft Office PowerPoint</Application>
  <PresentationFormat>On-screen Show (4:3)</PresentationFormat>
  <Paragraphs>69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MS PGothic</vt:lpstr>
      <vt:lpstr>MS PGothic</vt:lpstr>
      <vt:lpstr>Times New Roman</vt:lpstr>
      <vt:lpstr>802-11-Submission</vt:lpstr>
      <vt:lpstr>Custom Design</vt:lpstr>
      <vt:lpstr>Document</vt:lpstr>
      <vt:lpstr>IEEE 802.11 Input for the  Regulatory SC Mission Statement</vt:lpstr>
      <vt:lpstr>Abstract</vt:lpstr>
      <vt:lpstr>Outline from the EC</vt:lpstr>
      <vt:lpstr>Problem Statement</vt:lpstr>
      <vt:lpstr>Mission Statement for Regulatory Change</vt:lpstr>
      <vt:lpstr>802.11 WG Motion</vt:lpstr>
    </vt:vector>
  </TitlesOfParts>
  <Company>Research In Motion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Richard Kennedy</cp:lastModifiedBy>
  <cp:revision>1261</cp:revision>
  <cp:lastPrinted>1998-02-10T13:28:06Z</cp:lastPrinted>
  <dcterms:created xsi:type="dcterms:W3CDTF">2009-04-21T18:18:19Z</dcterms:created>
  <dcterms:modified xsi:type="dcterms:W3CDTF">2015-11-12T17:42:08Z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-697903916</vt:i4>
  </property>
  <property fmtid="{D5CDD505-2E9C-101B-9397-08002B2CF9AE}" pid="3" name="_NewReviewCycle">
    <vt:lpwstr/>
  </property>
  <property fmtid="{D5CDD505-2E9C-101B-9397-08002B2CF9AE}" pid="4" name="_EmailSubject">
    <vt:lpwstr>Docs</vt:lpwstr>
  </property>
  <property fmtid="{D5CDD505-2E9C-101B-9397-08002B2CF9AE}" pid="5" name="_AuthorEmail">
    <vt:lpwstr>rich.kennedy@mediatek.com</vt:lpwstr>
  </property>
  <property fmtid="{D5CDD505-2E9C-101B-9397-08002B2CF9AE}" pid="6" name="_AuthorEmailDisplayName">
    <vt:lpwstr>Rich Kennedy</vt:lpwstr>
  </property>
</Properties>
</file>