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2" r:id="rId5"/>
    <p:sldId id="284" r:id="rId6"/>
    <p:sldId id="283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9" autoAdjust="0"/>
    <p:restoredTop sz="96120" autoAdjust="0"/>
  </p:normalViewPr>
  <p:slideViewPr>
    <p:cSldViewPr>
      <p:cViewPr varScale="1">
        <p:scale>
          <a:sx n="104" d="100"/>
          <a:sy n="104" d="100"/>
        </p:scale>
        <p:origin x="11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802.11-15/1433r0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>
                <a:latin typeface="Times New Roman" charset="0"/>
              </a:rPr>
              <a:t>IEEE 802.11 Input for the </a:t>
            </a:r>
            <a:r>
              <a:rPr lang="en-US" sz="2800" dirty="0">
                <a:latin typeface="Times New Roman" charset="0"/>
              </a:rPr>
              <a:t/>
            </a:r>
            <a:br>
              <a:rPr lang="en-US" sz="2800" dirty="0">
                <a:latin typeface="Times New Roman" charset="0"/>
              </a:rPr>
            </a:br>
            <a:r>
              <a:rPr lang="en-US" sz="2800" i="1" dirty="0" smtClean="0">
                <a:latin typeface="Times New Roman" charset="0"/>
              </a:rPr>
              <a:t>DRAFT</a:t>
            </a:r>
            <a:r>
              <a:rPr lang="en-US" sz="2800" dirty="0" smtClean="0">
                <a:latin typeface="Times New Roman" charset="0"/>
              </a:rPr>
              <a:t> Regulatory SC Mission Statement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2015-11-11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3" name="Document" r:id="rId4" imgW="8356320" imgH="2504880" progId="Word.Document.8">
                  <p:embed/>
                </p:oleObj>
              </mc:Choice>
              <mc:Fallback>
                <p:oleObj name="Document" r:id="rId4" imgW="8356320" imgH="2504880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</a:t>
            </a:r>
            <a:r>
              <a:rPr lang="en-US" dirty="0" smtClean="0">
                <a:latin typeface="Times New Roman" charset="0"/>
              </a:rPr>
              <a:t>IEEE 802.11 input to the  </a:t>
            </a:r>
            <a:r>
              <a:rPr lang="en-US" dirty="0">
                <a:latin typeface="Times New Roman" charset="0"/>
              </a:rPr>
              <a:t>Regulatory Standing Committee </a:t>
            </a:r>
            <a:r>
              <a:rPr lang="en-US" dirty="0" smtClean="0">
                <a:latin typeface="Times New Roman" charset="0"/>
              </a:rPr>
              <a:t>mission statement.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Outline from the EC</a:t>
            </a:r>
            <a:endParaRPr lang="en-US" dirty="0">
              <a:latin typeface="Times New Roman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000" dirty="0"/>
              <a:t>Draft 802 LMSC regulatory mission:</a:t>
            </a:r>
          </a:p>
          <a:p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1) respond to regulatory body requests</a:t>
            </a:r>
          </a:p>
          <a:p>
            <a:pPr marL="0" indent="0">
              <a:buNone/>
            </a:pPr>
            <a:r>
              <a:rPr lang="en-US" sz="2000" dirty="0"/>
              <a:t>1.1) develop common 802 positions where possible</a:t>
            </a:r>
          </a:p>
          <a:p>
            <a:pPr marL="0" indent="0">
              <a:buNone/>
            </a:pPr>
            <a:r>
              <a:rPr lang="en-US" sz="2000" dirty="0"/>
              <a:t>1.2) accommodate differences among 802 working groups</a:t>
            </a:r>
          </a:p>
          <a:p>
            <a:pPr marL="0" indent="0">
              <a:buNone/>
            </a:pPr>
            <a:r>
              <a:rPr lang="en-US" sz="2000" dirty="0"/>
              <a:t>1.3) rapid response capability to ensure deadlines are met</a:t>
            </a:r>
          </a:p>
          <a:p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2) be proactive</a:t>
            </a:r>
          </a:p>
          <a:p>
            <a:pPr marL="0" indent="0">
              <a:buNone/>
            </a:pPr>
            <a:r>
              <a:rPr lang="en-US" sz="2000" dirty="0"/>
              <a:t>2.1) develop and publish positions based on the 802 communities needs 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Working with regulators must be both strategic and tactical</a:t>
            </a:r>
          </a:p>
          <a:p>
            <a:pPr lvl="1"/>
            <a:r>
              <a:rPr lang="en-US" dirty="0" smtClean="0"/>
              <a:t>The strategic requires both working on the development of recommendations in ITU and providing regulators with technology roadmaps to guide them in the development of their proposed changes</a:t>
            </a:r>
          </a:p>
          <a:p>
            <a:pPr lvl="1"/>
            <a:r>
              <a:rPr lang="en-US" dirty="0" smtClean="0"/>
              <a:t>The tactical involves keeping track of pending regulatory changes and responding in a timely manner</a:t>
            </a:r>
          </a:p>
          <a:p>
            <a:r>
              <a:rPr lang="en-US" sz="2000" dirty="0" smtClean="0"/>
              <a:t>Regulators consider the SDOs to be the experts, and prefer guidance from them over that from industry associations</a:t>
            </a:r>
          </a:p>
          <a:p>
            <a:r>
              <a:rPr lang="en-US" sz="2000" dirty="0" smtClean="0"/>
              <a:t>The current leadership, structure and man-hours invested by IEEE 802 are insufficient to do a proper job</a:t>
            </a:r>
          </a:p>
          <a:p>
            <a:r>
              <a:rPr lang="en-US" sz="2000" dirty="0" smtClean="0"/>
              <a:t>The most critical regulatory decisions are happening now; waiting or delay is no longer an option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06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 for Regulatory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6613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sz="1800" dirty="0" smtClean="0"/>
              <a:t>Represent IEEE 802 as the leader in wireless access networking  development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Provide regulators with roadmap and rationale for new standards work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Respond to </a:t>
            </a:r>
            <a:r>
              <a:rPr lang="en-US" sz="1400" u="sng" dirty="0" smtClean="0"/>
              <a:t>all</a:t>
            </a:r>
            <a:r>
              <a:rPr lang="en-US" sz="1400" dirty="0" smtClean="0"/>
              <a:t> relevant regulatory proceedings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Develop a relationship that encourages dialogs, both formal and informal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dirty="0" smtClean="0"/>
              <a:t>Represent the best interests of </a:t>
            </a:r>
            <a:r>
              <a:rPr lang="en-US" sz="1800" smtClean="0"/>
              <a:t>every IEEE 802 </a:t>
            </a:r>
            <a:r>
              <a:rPr lang="en-US" sz="1800" dirty="0" smtClean="0"/>
              <a:t>wireless WG to regulators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Internal compromises only when the best interests of each WG involved are not muted</a:t>
            </a:r>
            <a:endParaRPr lang="en-US" sz="16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IEEE 802 positions should present multiple positions when necessary, the regulators should do the accommodation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dirty="0" smtClean="0"/>
              <a:t>Rapid response to proceedings is critical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Approval process must incorporate an expedited response capability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Meeting schedules must have greater flexibility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SC votes must be allowed in teleconferences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dirty="0" smtClean="0"/>
              <a:t>Improve coordination with appropriate Industry Organizations</a:t>
            </a:r>
            <a:r>
              <a:rPr lang="en-US" sz="20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47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32336</TotalTime>
  <Words>330</Words>
  <Application>Microsoft Office PowerPoint</Application>
  <PresentationFormat>On-screen Show (4:3)</PresentationFormat>
  <Paragraphs>58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IEEE 802.11 Input for the  DRAFT Regulatory SC Mission Statement</vt:lpstr>
      <vt:lpstr>Abstract</vt:lpstr>
      <vt:lpstr>Outline from the EC</vt:lpstr>
      <vt:lpstr>Problem Statement</vt:lpstr>
      <vt:lpstr>Mission Statement for Regulatory Change</vt:lpstr>
    </vt:vector>
  </TitlesOfParts>
  <Company>Research In Motion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Richard Kennedy</cp:lastModifiedBy>
  <cp:revision>1254</cp:revision>
  <cp:lastPrinted>1998-02-10T13:28:06Z</cp:lastPrinted>
  <dcterms:created xsi:type="dcterms:W3CDTF">2009-04-21T18:18:19Z</dcterms:created>
  <dcterms:modified xsi:type="dcterms:W3CDTF">2015-11-12T00:03:14Z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