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6" r:id="rId4"/>
    <p:sldId id="277" r:id="rId5"/>
    <p:sldId id="284" r:id="rId6"/>
    <p:sldId id="278" r:id="rId7"/>
    <p:sldId id="279" r:id="rId8"/>
    <p:sldId id="281" r:id="rId9"/>
    <p:sldId id="280" r:id="rId10"/>
    <p:sldId id="283" r:id="rId11"/>
    <p:sldId id="285" r:id="rId12"/>
    <p:sldId id="286" r:id="rId13"/>
    <p:sldId id="287" r:id="rId14"/>
    <p:sldId id="288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DC3"/>
    <a:srgbClr val="0000FF"/>
    <a:srgbClr val="00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89" d="100"/>
          <a:sy n="89" d="100"/>
        </p:scale>
        <p:origin x="-40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802.11-15/1402r0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802.11-15/1402r0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802.11-15/1402r0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802.11-15/1402r0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802.11-15/1402r0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802.11-15/1420r0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640397"/>
            <a:ext cx="84582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SB1000 CID 6304 PHY-</a:t>
            </a:r>
            <a:r>
              <a:rPr lang="en-GB" dirty="0" err="1" smtClean="0"/>
              <a:t>CCARESET.request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557852"/>
              </p:ext>
            </p:extLst>
          </p:nvPr>
        </p:nvGraphicFramePr>
        <p:xfrm>
          <a:off x="566738" y="2314575"/>
          <a:ext cx="8380412" cy="320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Document" r:id="rId4" imgW="9045369" imgH="3464302" progId="Word.Document.8">
                  <p:embed/>
                </p:oleObj>
              </mc:Choice>
              <mc:Fallback>
                <p:oleObj name="Document" r:id="rId4" imgW="9045369" imgH="34643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2314575"/>
                        <a:ext cx="8380412" cy="3206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Suggested Actions – Revise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Revise choice 3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Change: The effect of receipt of this primitive by the PHY entity </a:t>
            </a:r>
            <a:r>
              <a:rPr lang="en-US" dirty="0" smtClean="0">
                <a:solidFill>
                  <a:schemeClr val="tx1"/>
                </a:solidFill>
              </a:rPr>
              <a:t>is to reset the PHY CS/CCA </a:t>
            </a:r>
            <a:r>
              <a:rPr lang="en-US" dirty="0" smtClean="0">
                <a:solidFill>
                  <a:srgbClr val="C00000"/>
                </a:solidFill>
              </a:rPr>
              <a:t>timers</a:t>
            </a:r>
            <a:r>
              <a:rPr lang="en-US" dirty="0" smtClean="0">
                <a:solidFill>
                  <a:schemeClr val="tx1"/>
                </a:solidFill>
              </a:rPr>
              <a:t> to the state appropriate for the end of a received frame </a:t>
            </a:r>
            <a:r>
              <a:rPr lang="en-US" dirty="0" smtClean="0"/>
              <a:t>and to initiate a new CCA evaluation cycle.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To: The effect of receipt of this primitive by the PHY entity </a:t>
            </a:r>
            <a:r>
              <a:rPr lang="en-US" dirty="0">
                <a:solidFill>
                  <a:schemeClr val="tx1"/>
                </a:solidFill>
              </a:rPr>
              <a:t>is to reset the PHY CS/CCA </a:t>
            </a:r>
            <a:r>
              <a:rPr lang="en-US" dirty="0" smtClean="0">
                <a:solidFill>
                  <a:srgbClr val="C00000"/>
                </a:solidFill>
              </a:rPr>
              <a:t>counter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to the state appropriate for the end of a received frame </a:t>
            </a:r>
            <a:r>
              <a:rPr lang="en-US" dirty="0" smtClean="0"/>
              <a:t>and to initiate a new CCA evaluation cycle.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Explicitly mention a timer in </a:t>
            </a:r>
            <a:r>
              <a:rPr lang="en-US" b="1" dirty="0" smtClean="0"/>
              <a:t>18.3.12 Receive PHY</a:t>
            </a:r>
            <a:r>
              <a:rPr lang="en-US" dirty="0" smtClean="0"/>
              <a:t>:</a:t>
            </a:r>
          </a:p>
          <a:p>
            <a:pPr marL="1257300" lvl="2" indent="-457200">
              <a:buAutoNum type="arabicPeriod"/>
            </a:pPr>
            <a:r>
              <a:rPr lang="en-US" dirty="0" smtClean="0"/>
              <a:t>And all similar language in all PHY </a:t>
            </a:r>
            <a:r>
              <a:rPr lang="en-US" dirty="0" err="1" smtClean="0"/>
              <a:t>subclauses</a:t>
            </a:r>
            <a:r>
              <a:rPr lang="en-US" dirty="0" smtClean="0"/>
              <a:t>, </a:t>
            </a:r>
          </a:p>
          <a:p>
            <a:pPr marL="1257300" lvl="2" indent="-457200">
              <a:buAutoNum type="arabicPeriod"/>
            </a:pPr>
            <a:r>
              <a:rPr lang="en-US" dirty="0" smtClean="0"/>
              <a:t>See next slide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384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18.3.12 Receive 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0" dirty="0"/>
              <a:t>The received PSDU bits are assembled into octets, decoded, and presented to the MAC using a series </a:t>
            </a:r>
            <a:r>
              <a:rPr lang="en-US" sz="1600" b="0" dirty="0" smtClean="0"/>
              <a:t>of PHY-</a:t>
            </a:r>
            <a:r>
              <a:rPr lang="en-US" sz="1600" b="0" dirty="0" err="1" smtClean="0"/>
              <a:t>DATA.indication</a:t>
            </a:r>
            <a:r>
              <a:rPr lang="en-US" sz="1600" b="0" dirty="0" smtClean="0"/>
              <a:t>(DATA</a:t>
            </a:r>
            <a:r>
              <a:rPr lang="en-US" sz="1600" b="0" dirty="0"/>
              <a:t>) primitive exchanges. The rate change indicated in the </a:t>
            </a:r>
            <a:r>
              <a:rPr lang="en-US" sz="1600" b="0" dirty="0" smtClean="0"/>
              <a:t>SIGNAL field shall </a:t>
            </a:r>
            <a:r>
              <a:rPr lang="en-US" sz="1600" b="0" dirty="0"/>
              <a:t>be initiated from the SERVICE field data of </a:t>
            </a:r>
            <a:r>
              <a:rPr lang="en-US" sz="1600" b="0" dirty="0" smtClean="0"/>
              <a:t>the PHY </a:t>
            </a:r>
            <a:r>
              <a:rPr lang="en-US" sz="1600" b="0" dirty="0"/>
              <a:t>header, as described in </a:t>
            </a:r>
            <a:r>
              <a:rPr lang="en-US" sz="1600" b="0" dirty="0" smtClean="0"/>
              <a:t>18.3.2 (PPDU </a:t>
            </a:r>
            <a:r>
              <a:rPr lang="en-US" sz="1600" b="0" dirty="0"/>
              <a:t>format). The PHY shall proceed with PSDU reception. After the reception of the </a:t>
            </a:r>
            <a:r>
              <a:rPr lang="en-US" sz="1600" b="0" dirty="0" smtClean="0"/>
              <a:t>final bit </a:t>
            </a:r>
            <a:r>
              <a:rPr lang="en-US" sz="1600" b="0" dirty="0"/>
              <a:t>of the last PSDU octet indicated </a:t>
            </a:r>
            <a:r>
              <a:rPr lang="en-US" sz="1600" b="0" dirty="0" smtClean="0"/>
              <a:t>by</a:t>
            </a:r>
            <a:r>
              <a:rPr lang="en-US" sz="1600" b="0" dirty="0" smtClean="0">
                <a:solidFill>
                  <a:srgbClr val="C00000"/>
                </a:solidFill>
              </a:rPr>
              <a:t> </a:t>
            </a:r>
            <a:r>
              <a:rPr lang="en-US" sz="1600" b="0" u="sng" dirty="0" smtClean="0">
                <a:solidFill>
                  <a:srgbClr val="C00000"/>
                </a:solidFill>
              </a:rPr>
              <a:t>a counter based on </a:t>
            </a:r>
            <a:r>
              <a:rPr lang="en-US" sz="1600" b="0" dirty="0" smtClean="0"/>
              <a:t>the PHY </a:t>
            </a:r>
            <a:r>
              <a:rPr lang="en-US" sz="1600" b="0" dirty="0"/>
              <a:t>preamble LENGTH field, the receiver shall </a:t>
            </a:r>
            <a:r>
              <a:rPr lang="en-US" sz="1600" b="0" dirty="0" smtClean="0"/>
              <a:t>be returned </a:t>
            </a:r>
            <a:r>
              <a:rPr lang="en-US" sz="1600" b="0" dirty="0"/>
              <a:t>to the RX IDLE state, as shown in Figure </a:t>
            </a:r>
            <a:r>
              <a:rPr lang="en-US" sz="1600" b="0" dirty="0" smtClean="0"/>
              <a:t>18-19 (Receive PHY). </a:t>
            </a:r>
            <a:r>
              <a:rPr lang="en-US" sz="1600" b="0" dirty="0"/>
              <a:t>A </a:t>
            </a:r>
            <a:r>
              <a:rPr lang="en-US" sz="1600" b="0" dirty="0" err="1" smtClean="0"/>
              <a:t>PHYRXEND.indication</a:t>
            </a:r>
            <a:r>
              <a:rPr lang="en-US" sz="1600" b="0" dirty="0" smtClean="0"/>
              <a:t>(</a:t>
            </a:r>
            <a:r>
              <a:rPr lang="en-US" sz="1600" b="0" dirty="0" err="1" smtClean="0"/>
              <a:t>NoError</a:t>
            </a:r>
            <a:r>
              <a:rPr lang="en-US" sz="1600" b="0" dirty="0"/>
              <a:t>) primitive shall be issued.</a:t>
            </a:r>
          </a:p>
          <a:p>
            <a:r>
              <a:rPr lang="en-US" sz="1600" b="0" dirty="0"/>
              <a:t>In the event that a change in the RSSI causes the status of the CCA to return to the IDLE state before </a:t>
            </a:r>
            <a:r>
              <a:rPr lang="en-US" sz="1600" b="0" dirty="0" smtClean="0"/>
              <a:t>the complete </a:t>
            </a:r>
            <a:r>
              <a:rPr lang="en-US" sz="1600" b="0" dirty="0"/>
              <a:t>reception of the PSDU, as indicated </a:t>
            </a:r>
            <a:r>
              <a:rPr lang="en-US" sz="1600" b="0" dirty="0"/>
              <a:t>by</a:t>
            </a:r>
            <a:r>
              <a:rPr lang="en-US" sz="1600" b="0" dirty="0">
                <a:solidFill>
                  <a:srgbClr val="C00000"/>
                </a:solidFill>
              </a:rPr>
              <a:t> </a:t>
            </a:r>
            <a:r>
              <a:rPr lang="en-US" sz="1600" b="0" u="sng" dirty="0">
                <a:solidFill>
                  <a:srgbClr val="C00000"/>
                </a:solidFill>
              </a:rPr>
              <a:t>a counter based on </a:t>
            </a:r>
            <a:r>
              <a:rPr lang="en-US" sz="1600" b="0" dirty="0"/>
              <a:t>the </a:t>
            </a:r>
            <a:r>
              <a:rPr lang="en-US" sz="1600" b="0" dirty="0" smtClean="0"/>
              <a:t>PHY </a:t>
            </a:r>
            <a:r>
              <a:rPr lang="en-US" sz="1600" b="0" dirty="0"/>
              <a:t>LENGTH field, the error condition shall </a:t>
            </a:r>
            <a:r>
              <a:rPr lang="en-US" sz="1600" b="0" dirty="0" smtClean="0"/>
              <a:t>be reported </a:t>
            </a:r>
            <a:r>
              <a:rPr lang="en-US" sz="1600" b="0" dirty="0"/>
              <a:t>to the MAC using a </a:t>
            </a:r>
            <a:r>
              <a:rPr lang="en-US" sz="1600" b="0" dirty="0" smtClean="0"/>
              <a:t>PHY- </a:t>
            </a:r>
            <a:r>
              <a:rPr lang="en-US" sz="1600" b="0" dirty="0" err="1" smtClean="0"/>
              <a:t>RXEND.indication</a:t>
            </a:r>
            <a:r>
              <a:rPr lang="en-US" sz="1600" b="0" dirty="0" smtClean="0"/>
              <a:t>(</a:t>
            </a:r>
            <a:r>
              <a:rPr lang="en-US" sz="1600" b="0" dirty="0" err="1" smtClean="0"/>
              <a:t>CarrierLost</a:t>
            </a:r>
            <a:r>
              <a:rPr lang="en-US" sz="1600" b="0" dirty="0"/>
              <a:t>) primitive and the PHY receiver </a:t>
            </a:r>
            <a:r>
              <a:rPr lang="en-US" sz="1600" b="0" dirty="0" smtClean="0"/>
              <a:t>shall return </a:t>
            </a:r>
            <a:r>
              <a:rPr lang="en-US" sz="1600" b="0" dirty="0"/>
              <a:t>to the RX IDLE state</a:t>
            </a:r>
            <a:r>
              <a:rPr lang="en-US" sz="1600" b="0" dirty="0" smtClean="0"/>
              <a:t>. </a:t>
            </a:r>
            <a:r>
              <a:rPr lang="en-US" sz="1600" b="0" dirty="0"/>
              <a:t>The CCA of the OFDM PHY shall </a:t>
            </a:r>
            <a:r>
              <a:rPr lang="en-US" sz="1600" b="0" dirty="0" smtClean="0"/>
              <a:t>indicate </a:t>
            </a:r>
            <a:r>
              <a:rPr lang="en-US" sz="1600" b="0" dirty="0"/>
              <a:t>a busy medium </a:t>
            </a:r>
            <a:r>
              <a:rPr lang="en-US" sz="1600" b="0" dirty="0" smtClean="0"/>
              <a:t>for the </a:t>
            </a:r>
            <a:r>
              <a:rPr lang="en-US" sz="1600" b="0" dirty="0"/>
              <a:t>intended duration of the transmitted packet.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351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revise choice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As mentioned before, resetting the counter is equivalent to terminating the Receive process, and the existing language implies this  as well: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the state appropriate for the end of a received </a:t>
            </a:r>
            <a:r>
              <a:rPr lang="en-US" dirty="0" smtClean="0">
                <a:solidFill>
                  <a:schemeClr val="tx1"/>
                </a:solidFill>
              </a:rPr>
              <a:t>frame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So perhaps choice 2 is better.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Or……maybe choice 4: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157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Actions </a:t>
            </a:r>
            <a:r>
              <a:rPr lang="en-US" dirty="0" smtClean="0"/>
              <a:t>– Revise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Revise choice 4</a:t>
            </a:r>
            <a:endParaRPr lang="en-US" dirty="0"/>
          </a:p>
          <a:p>
            <a:pPr marL="857250" lvl="1" indent="-457200">
              <a:buAutoNum type="arabicPeriod"/>
            </a:pPr>
            <a:r>
              <a:rPr lang="en-US" dirty="0"/>
              <a:t>Change: The effect of receipt of this primitive by the PHY entity </a:t>
            </a:r>
            <a:r>
              <a:rPr lang="en-US" dirty="0">
                <a:solidFill>
                  <a:srgbClr val="FF0000"/>
                </a:solidFill>
              </a:rPr>
              <a:t>is to reset the PHY CS/CCA timers to the state appropriate for the end of a received frame </a:t>
            </a:r>
            <a:r>
              <a:rPr lang="en-US" dirty="0"/>
              <a:t>and to initiate a new CCA evaluation cycle</a:t>
            </a:r>
            <a:r>
              <a:rPr lang="en-US" dirty="0" smtClean="0"/>
              <a:t>.</a:t>
            </a:r>
          </a:p>
          <a:p>
            <a:pPr marL="857250" lvl="1" indent="-457200">
              <a:buAutoNum type="arabicPeriod"/>
            </a:pPr>
            <a:r>
              <a:rPr lang="en-US" dirty="0"/>
              <a:t>To: The effect of receipt of this primitive by the PHY entity </a:t>
            </a:r>
            <a:r>
              <a:rPr lang="en-US" dirty="0">
                <a:solidFill>
                  <a:srgbClr val="FF0000"/>
                </a:solidFill>
              </a:rPr>
              <a:t>is to reset the PHY </a:t>
            </a:r>
            <a:r>
              <a:rPr lang="en-US" dirty="0" smtClean="0">
                <a:solidFill>
                  <a:srgbClr val="FF0000"/>
                </a:solidFill>
              </a:rPr>
              <a:t>CCA mechanism to IDLE, to </a:t>
            </a:r>
            <a:r>
              <a:rPr lang="en-US" dirty="0">
                <a:solidFill>
                  <a:srgbClr val="FF0000"/>
                </a:solidFill>
              </a:rPr>
              <a:t>issue </a:t>
            </a:r>
            <a:r>
              <a:rPr lang="en-US" dirty="0" smtClean="0">
                <a:solidFill>
                  <a:srgbClr val="FF0000"/>
                </a:solidFill>
              </a:rPr>
              <a:t>PHY-</a:t>
            </a:r>
            <a:r>
              <a:rPr lang="en-US" dirty="0" err="1" smtClean="0">
                <a:solidFill>
                  <a:srgbClr val="FF0000"/>
                </a:solidFill>
              </a:rPr>
              <a:t>CCA.indication</a:t>
            </a:r>
            <a:r>
              <a:rPr lang="en-US" dirty="0" smtClean="0">
                <a:solidFill>
                  <a:srgbClr val="FF0000"/>
                </a:solidFill>
              </a:rPr>
              <a:t>(IDLE)</a:t>
            </a:r>
            <a:r>
              <a:rPr lang="en-US" dirty="0" smtClean="0"/>
              <a:t> </a:t>
            </a:r>
            <a:r>
              <a:rPr lang="en-US" dirty="0"/>
              <a:t>and to initiate a new CCA evaluation cycle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671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is a PHY CCA mechanism: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18.3.6 CCA</a:t>
            </a:r>
          </a:p>
          <a:p>
            <a:r>
              <a:rPr lang="en-US" b="0" dirty="0"/>
              <a:t>The </a:t>
            </a:r>
            <a:r>
              <a:rPr lang="en-US" b="0" dirty="0" smtClean="0"/>
              <a:t>PHY </a:t>
            </a:r>
            <a:r>
              <a:rPr lang="en-US" b="0" dirty="0"/>
              <a:t>shall provide the capability to perform CCA and report the result to the MAC. The </a:t>
            </a:r>
            <a:r>
              <a:rPr lang="en-US" b="0" dirty="0" smtClean="0"/>
              <a:t>CCA mechanism </a:t>
            </a:r>
            <a:r>
              <a:rPr lang="en-US" b="0" dirty="0"/>
              <a:t>shall detect a “medium busy” condition with requirements specified in 18.3.10.6 (</a:t>
            </a:r>
            <a:r>
              <a:rPr lang="en-US" b="0" dirty="0" smtClean="0"/>
              <a:t>CCA requirements</a:t>
            </a:r>
            <a:r>
              <a:rPr lang="en-US" b="0" dirty="0"/>
              <a:t>) and 18.3.12 (Receive </a:t>
            </a:r>
            <a:r>
              <a:rPr lang="en-US" b="0" dirty="0" smtClean="0"/>
              <a:t>PHY). </a:t>
            </a:r>
            <a:r>
              <a:rPr lang="en-US" b="0" dirty="0"/>
              <a:t>The PHY issues the </a:t>
            </a:r>
            <a:r>
              <a:rPr lang="en-US" b="0" dirty="0" smtClean="0"/>
              <a:t>PHY-</a:t>
            </a:r>
            <a:r>
              <a:rPr lang="en-US" b="0" dirty="0" err="1" smtClean="0"/>
              <a:t>CCA.indication</a:t>
            </a:r>
            <a:r>
              <a:rPr lang="en-US" b="0" dirty="0" smtClean="0"/>
              <a:t> primitive to </a:t>
            </a:r>
            <a:r>
              <a:rPr lang="en-US" b="0" dirty="0"/>
              <a:t>provide this medium status report to the MAC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405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381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8122" y="1122384"/>
            <a:ext cx="7772400" cy="5353029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Draft P8021.11REVmc_D4.0.pdf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Draft P802.11REVmc_D4.3.pdf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Addressing Sponsor Ballot 1000 CID 6304.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CID 6304 and Context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53841"/>
              </p:ext>
            </p:extLst>
          </p:nvPr>
        </p:nvGraphicFramePr>
        <p:xfrm>
          <a:off x="685800" y="1981200"/>
          <a:ext cx="7819783" cy="1295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379"/>
                <a:gridCol w="1038595"/>
                <a:gridCol w="814955"/>
                <a:gridCol w="694608"/>
                <a:gridCol w="2322623"/>
                <a:gridCol w="2322623"/>
              </a:tblGrid>
              <a:tr h="12954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6304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2343" marR="10234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7.3.5.10.4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2343" marR="10234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551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2343" marR="10234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36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2343" marR="10234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"reset the PHY CS/CCA timers" -- what PHY CS/CCA timers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2343" marR="10234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Refer explicitly to the timers being reset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2343" marR="102343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85800" y="3810000"/>
            <a:ext cx="7772400" cy="228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Cited text from PHY-</a:t>
            </a:r>
            <a:r>
              <a:rPr lang="en-US" dirty="0" err="1" smtClean="0"/>
              <a:t>CCARESET.request</a:t>
            </a:r>
            <a:r>
              <a:rPr lang="en-US" dirty="0" smtClean="0"/>
              <a:t>():</a:t>
            </a:r>
            <a:endParaRPr lang="en-US" dirty="0"/>
          </a:p>
          <a:p>
            <a:r>
              <a:rPr lang="en-US" sz="1600" dirty="0"/>
              <a:t>7.3.5.10.4 Effect of receipt</a:t>
            </a:r>
          </a:p>
          <a:p>
            <a:r>
              <a:rPr lang="en-US" sz="1600" b="0" dirty="0"/>
              <a:t>The effect of receipt of this primitive by the PHY entity is to reset the PHY CS/CCA timers to the </a:t>
            </a:r>
            <a:r>
              <a:rPr lang="en-US" sz="1600" b="0" dirty="0" smtClean="0"/>
              <a:t>state appropriate </a:t>
            </a:r>
            <a:r>
              <a:rPr lang="en-US" sz="1600" b="0" dirty="0"/>
              <a:t>for the end of a received frame and to initiate a new CCA evaluation cycle. If </a:t>
            </a:r>
            <a:r>
              <a:rPr lang="en-US" sz="1600" b="0" dirty="0" smtClean="0"/>
              <a:t>IPI-STATE parameter </a:t>
            </a:r>
            <a:r>
              <a:rPr lang="en-US" sz="1600" b="0" dirty="0"/>
              <a:t>is IPI-ON, the PHY entity collects IPI values when it is not transmitting or receiving and </a:t>
            </a:r>
            <a:r>
              <a:rPr lang="en-US" sz="1600" b="0" dirty="0" smtClean="0"/>
              <a:t>provides those </a:t>
            </a:r>
            <a:r>
              <a:rPr lang="en-US" sz="1600" b="0" dirty="0"/>
              <a:t>values to the MAC </a:t>
            </a:r>
            <a:r>
              <a:rPr lang="en-US" sz="1600" b="0" dirty="0" err="1"/>
              <a:t>sublayer</a:t>
            </a:r>
            <a:r>
              <a:rPr lang="en-US" sz="1600" b="0" dirty="0"/>
              <a:t> using the IPI-REPORT parameter</a:t>
            </a:r>
            <a:r>
              <a:rPr lang="en-US" sz="1600" b="0" dirty="0" smtClean="0"/>
              <a:t>.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98215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PHY Receiver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18.3.12 Receive </a:t>
            </a:r>
            <a:r>
              <a:rPr lang="en-US" sz="1800" dirty="0" smtClean="0"/>
              <a:t>PHY</a:t>
            </a:r>
          </a:p>
          <a:p>
            <a:r>
              <a:rPr lang="en-US" sz="1400" b="0" dirty="0" smtClean="0"/>
              <a:t>The </a:t>
            </a:r>
            <a:r>
              <a:rPr lang="en-US" sz="1400" b="0" dirty="0"/>
              <a:t>received PSDU bits are assembled into octets, decoded, and presented to the MAC using a series </a:t>
            </a:r>
            <a:r>
              <a:rPr lang="en-US" sz="1400" b="0" dirty="0" smtClean="0"/>
              <a:t>of PHY-</a:t>
            </a:r>
            <a:r>
              <a:rPr lang="en-US" sz="1400" b="0" dirty="0" err="1" smtClean="0"/>
              <a:t>DATA.indication</a:t>
            </a:r>
            <a:r>
              <a:rPr lang="en-US" sz="1400" b="0" dirty="0" smtClean="0"/>
              <a:t>(DATA</a:t>
            </a:r>
            <a:r>
              <a:rPr lang="en-US" sz="1400" b="0" dirty="0"/>
              <a:t>) primitive exchanges. The rate change indicated in the SIGNAL field </a:t>
            </a:r>
            <a:r>
              <a:rPr lang="en-US" sz="1400" b="0" dirty="0" smtClean="0"/>
              <a:t>shall be </a:t>
            </a:r>
            <a:r>
              <a:rPr lang="en-US" sz="1400" b="0" dirty="0"/>
              <a:t>initiated from the SERVICE field data of the PHY header, as described in 18.3.2 (PPDU format). </a:t>
            </a:r>
            <a:r>
              <a:rPr lang="en-US" sz="1400" b="0" dirty="0" smtClean="0"/>
              <a:t>The PHY </a:t>
            </a:r>
            <a:r>
              <a:rPr lang="en-US" sz="1400" b="0" dirty="0"/>
              <a:t>shall proceed with PSDU reception. </a:t>
            </a:r>
            <a:r>
              <a:rPr lang="en-US" sz="1400" b="0" dirty="0">
                <a:solidFill>
                  <a:srgbClr val="FF0000"/>
                </a:solidFill>
              </a:rPr>
              <a:t>After the reception of the final bit of the last PSDU octet </a:t>
            </a:r>
            <a:r>
              <a:rPr lang="en-US" sz="1400" b="0" dirty="0" smtClean="0">
                <a:solidFill>
                  <a:srgbClr val="FF0000"/>
                </a:solidFill>
              </a:rPr>
              <a:t>indicated by </a:t>
            </a:r>
            <a:r>
              <a:rPr lang="en-US" sz="1400" b="0" dirty="0">
                <a:solidFill>
                  <a:srgbClr val="FF0000"/>
                </a:solidFill>
              </a:rPr>
              <a:t>the PHY preamble LENGTH field</a:t>
            </a:r>
            <a:r>
              <a:rPr lang="en-US" sz="1400" b="0" dirty="0"/>
              <a:t>, the receiver shall be returned to the RX IDLE state, as shown </a:t>
            </a:r>
            <a:r>
              <a:rPr lang="en-US" sz="1400" b="0" dirty="0" smtClean="0"/>
              <a:t>in Figure </a:t>
            </a:r>
            <a:r>
              <a:rPr lang="en-US" sz="1400" b="0" dirty="0"/>
              <a:t>18-19 (Receive PHY). A </a:t>
            </a:r>
            <a:r>
              <a:rPr lang="en-US" sz="1400" b="0" dirty="0" smtClean="0"/>
              <a:t>PHY-</a:t>
            </a:r>
            <a:r>
              <a:rPr lang="en-US" sz="1400" b="0" dirty="0" err="1" smtClean="0"/>
              <a:t>RXEND.indication</a:t>
            </a:r>
            <a:r>
              <a:rPr lang="en-US" sz="1400" b="0" dirty="0" smtClean="0"/>
              <a:t>(</a:t>
            </a:r>
            <a:r>
              <a:rPr lang="en-US" sz="1400" b="0" dirty="0" err="1" smtClean="0"/>
              <a:t>NoError</a:t>
            </a:r>
            <a:r>
              <a:rPr lang="en-US" sz="1400" b="0" dirty="0"/>
              <a:t>) primitive shall be issued</a:t>
            </a:r>
            <a:r>
              <a:rPr lang="en-US" sz="1400" b="0" dirty="0" smtClean="0"/>
              <a:t>.</a:t>
            </a:r>
          </a:p>
          <a:p>
            <a:r>
              <a:rPr lang="en-US" sz="1400" b="0" dirty="0"/>
              <a:t>In the event that a change in the RSSI causes the status of the CCA to return to the IDLE state before </a:t>
            </a:r>
            <a:r>
              <a:rPr lang="en-US" sz="1400" b="0" dirty="0" smtClean="0"/>
              <a:t>the complete </a:t>
            </a:r>
            <a:r>
              <a:rPr lang="en-US" sz="1400" b="0" dirty="0"/>
              <a:t>reception of the PSDU, as indicated by the PHY LENGTH field, the error condition shall </a:t>
            </a:r>
            <a:r>
              <a:rPr lang="en-US" sz="1400" b="0" dirty="0" smtClean="0"/>
              <a:t>be reported </a:t>
            </a:r>
            <a:r>
              <a:rPr lang="en-US" sz="1400" b="0" dirty="0"/>
              <a:t>to the MAC using a PHY-</a:t>
            </a:r>
            <a:r>
              <a:rPr lang="en-US" sz="1400" b="0" dirty="0" err="1"/>
              <a:t>RXEND.indication</a:t>
            </a:r>
            <a:r>
              <a:rPr lang="en-US" sz="1400" b="0" dirty="0"/>
              <a:t>(</a:t>
            </a:r>
            <a:r>
              <a:rPr lang="en-US" sz="1400" b="0" dirty="0" err="1"/>
              <a:t>CarrierLost</a:t>
            </a:r>
            <a:r>
              <a:rPr lang="en-US" sz="1400" b="0" dirty="0"/>
              <a:t>) primitive. </a:t>
            </a:r>
            <a:r>
              <a:rPr lang="en-US" sz="1400" b="0" dirty="0">
                <a:solidFill>
                  <a:srgbClr val="FF0000"/>
                </a:solidFill>
              </a:rPr>
              <a:t>The CCA of the OFDM </a:t>
            </a:r>
            <a:r>
              <a:rPr lang="en-US" sz="1400" b="0" dirty="0" smtClean="0">
                <a:solidFill>
                  <a:srgbClr val="FF0000"/>
                </a:solidFill>
              </a:rPr>
              <a:t>PHY shall </a:t>
            </a:r>
            <a:r>
              <a:rPr lang="en-US" sz="1400" b="0" dirty="0">
                <a:solidFill>
                  <a:srgbClr val="FF0000"/>
                </a:solidFill>
              </a:rPr>
              <a:t>indicate a busy medium for the intended duration of the transmitted packet</a:t>
            </a:r>
            <a:r>
              <a:rPr lang="en-US" sz="1400" b="0" dirty="0"/>
              <a:t>.</a:t>
            </a:r>
            <a:endParaRPr lang="en-US" sz="1400" b="0" dirty="0" smtClean="0"/>
          </a:p>
          <a:p>
            <a:endParaRPr lang="en-US" sz="2000" b="0" dirty="0"/>
          </a:p>
          <a:p>
            <a:r>
              <a:rPr lang="en-US" sz="2000" dirty="0"/>
              <a:t>T</a:t>
            </a:r>
            <a:r>
              <a:rPr lang="en-US" sz="2000" dirty="0" smtClean="0"/>
              <a:t>o determine the correct number of octets in the reception and the duration of the packet, a counter or timer is implied, but no explicit implementation is prescribed or required. This is the timer that is referenced by the primitive.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355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PHY-CCARESET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9.3.2.1 CS mechanism </a:t>
            </a:r>
            <a:endParaRPr lang="en-US" dirty="0" smtClean="0"/>
          </a:p>
          <a:p>
            <a:r>
              <a:rPr lang="en-US" b="0" dirty="0" smtClean="0"/>
              <a:t>At </a:t>
            </a:r>
            <a:r>
              <a:rPr lang="en-US" b="0" dirty="0" err="1"/>
              <a:t>aRxTxTurnaroundTime</a:t>
            </a:r>
            <a:r>
              <a:rPr lang="en-US" b="0" dirty="0"/>
              <a:t> + </a:t>
            </a:r>
            <a:r>
              <a:rPr lang="en-US" b="0" dirty="0" err="1"/>
              <a:t>AirDelay</a:t>
            </a:r>
            <a:r>
              <a:rPr lang="en-US" b="0" dirty="0"/>
              <a:t> + </a:t>
            </a:r>
            <a:r>
              <a:rPr lang="en-US" b="0" dirty="0" err="1" smtClean="0"/>
              <a:t>aRxPHYDelay</a:t>
            </a:r>
            <a:r>
              <a:rPr lang="en-US" b="0" dirty="0" smtClean="0"/>
              <a:t> </a:t>
            </a:r>
            <a:r>
              <a:rPr lang="en-US" b="0" dirty="0"/>
              <a:t>+ 10% of </a:t>
            </a:r>
            <a:r>
              <a:rPr lang="en-US" b="0" dirty="0" err="1"/>
              <a:t>aSlotTime</a:t>
            </a:r>
            <a:r>
              <a:rPr lang="en-US" b="0" dirty="0"/>
              <a:t> after each MAC </a:t>
            </a:r>
            <a:r>
              <a:rPr lang="en-US" b="0" dirty="0" smtClean="0"/>
              <a:t>slot boundary </a:t>
            </a:r>
            <a:r>
              <a:rPr lang="en-US" b="0" dirty="0"/>
              <a:t>as defined in 9.3.7 (DCF timing relations) and 9.22.2.4 (Obtaining an EDCA TXOP), the MAC </a:t>
            </a:r>
            <a:r>
              <a:rPr lang="en-US" b="0" dirty="0" smtClean="0"/>
              <a:t>shall issue </a:t>
            </a:r>
            <a:r>
              <a:rPr lang="en-US" b="0" dirty="0"/>
              <a:t>a PHY-</a:t>
            </a:r>
            <a:r>
              <a:rPr lang="en-US" b="0" dirty="0" err="1"/>
              <a:t>CCARESET.request</a:t>
            </a:r>
            <a:r>
              <a:rPr lang="en-US" b="0" dirty="0"/>
              <a:t> primitive to the PHY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435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Actions - Reject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Reject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Existence of at least one counter/timer based on the PHY LENGTH field is implied in the description of the PHY receiver behavior.</a:t>
            </a:r>
          </a:p>
          <a:p>
            <a:pPr marL="857250" lvl="1" indent="-457200">
              <a:buAutoNum type="arabicPeriod"/>
            </a:pPr>
            <a:endParaRPr lang="en-US" dirty="0"/>
          </a:p>
          <a:p>
            <a:pPr marL="400050" lvl="1" indent="0"/>
            <a:r>
              <a:rPr lang="en-US" dirty="0" smtClean="0"/>
              <a:t>I.e. the PHY LENGTH field timer should be reset if PHY-</a:t>
            </a:r>
            <a:r>
              <a:rPr lang="en-US" dirty="0" err="1" smtClean="0"/>
              <a:t>CCARESET.request</a:t>
            </a:r>
            <a:r>
              <a:rPr lang="en-US" dirty="0" smtClean="0"/>
              <a:t>() is issued.</a:t>
            </a:r>
          </a:p>
          <a:p>
            <a:pPr marL="400050" lvl="1" indent="0"/>
            <a:endParaRPr lang="en-US" dirty="0"/>
          </a:p>
          <a:p>
            <a:pPr marL="400050" lvl="1" indent="0"/>
            <a:r>
              <a:rPr lang="en-US" dirty="0" smtClean="0"/>
              <a:t>Note that resetting this timer this would effectively abort any RX that has reached the end of PHY SIGNAL field decode at the time of the issuance of the SAP.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0667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Actions </a:t>
            </a:r>
            <a:r>
              <a:rPr lang="en-US" dirty="0" smtClean="0"/>
              <a:t>– Revise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Revise choice 1</a:t>
            </a:r>
            <a:endParaRPr lang="en-US" dirty="0"/>
          </a:p>
          <a:p>
            <a:pPr marL="857250" lvl="1" indent="-457200">
              <a:buAutoNum type="arabicPeriod"/>
            </a:pPr>
            <a:r>
              <a:rPr lang="en-US" dirty="0"/>
              <a:t>Change: The effect of receipt of this primitive by the PHY entity </a:t>
            </a:r>
            <a:r>
              <a:rPr lang="en-US" dirty="0">
                <a:solidFill>
                  <a:srgbClr val="FF0000"/>
                </a:solidFill>
              </a:rPr>
              <a:t>is to reset the PHY CS/CCA timers to the state appropriate for the end of a received frame </a:t>
            </a:r>
            <a:r>
              <a:rPr lang="en-US" dirty="0"/>
              <a:t>and to initiate a new CCA evaluation cycle.</a:t>
            </a:r>
          </a:p>
          <a:p>
            <a:pPr marL="857250" lvl="1" indent="-457200">
              <a:buAutoNum type="arabicPeriod"/>
            </a:pPr>
            <a:r>
              <a:rPr lang="en-US" dirty="0"/>
              <a:t>To: The effect of receipt of this primitive by the PHY entity </a:t>
            </a:r>
            <a:r>
              <a:rPr lang="en-US" dirty="0">
                <a:solidFill>
                  <a:srgbClr val="FF0000"/>
                </a:solidFill>
              </a:rPr>
              <a:t>is to reset the PHY RECEIVER to the RX IDLE </a:t>
            </a:r>
            <a:r>
              <a:rPr lang="en-US" dirty="0" smtClean="0">
                <a:solidFill>
                  <a:srgbClr val="FF0000"/>
                </a:solidFill>
              </a:rPr>
              <a:t>state, to issue PHY-</a:t>
            </a:r>
            <a:r>
              <a:rPr lang="en-US" dirty="0" err="1" smtClean="0">
                <a:solidFill>
                  <a:srgbClr val="FF0000"/>
                </a:solidFill>
              </a:rPr>
              <a:t>CCA.indication</a:t>
            </a:r>
            <a:r>
              <a:rPr lang="en-US" dirty="0" smtClean="0">
                <a:solidFill>
                  <a:srgbClr val="FF0000"/>
                </a:solidFill>
              </a:rPr>
              <a:t>(IDLE) and PHY-</a:t>
            </a:r>
            <a:r>
              <a:rPr lang="en-US" dirty="0" err="1" smtClean="0">
                <a:solidFill>
                  <a:srgbClr val="FF0000"/>
                </a:solidFill>
              </a:rPr>
              <a:t>RXEND.indication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CarrierLost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/>
              <a:t>and to initiate a new CCA evaluation cycle.</a:t>
            </a:r>
          </a:p>
          <a:p>
            <a:endParaRPr lang="en-US" dirty="0" smtClean="0"/>
          </a:p>
          <a:p>
            <a:r>
              <a:rPr lang="en-US" dirty="0" smtClean="0"/>
              <a:t>Does this go too far, by affecting not just the CCA, but also resetting the receiver? Not an easy question.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710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PHY-</a:t>
            </a:r>
            <a:r>
              <a:rPr lang="en-US" dirty="0" err="1" smtClean="0"/>
              <a:t>RXEND.indication</a:t>
            </a:r>
            <a:r>
              <a:rPr lang="en-US" dirty="0" smtClean="0"/>
              <a:t>() RXERROR parameter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i="1" dirty="0" smtClean="0"/>
              <a:t>- </a:t>
            </a:r>
            <a:r>
              <a:rPr lang="en-US" sz="1800" b="0" i="1" dirty="0" err="1" smtClean="0"/>
              <a:t>NoError</a:t>
            </a:r>
            <a:r>
              <a:rPr lang="en-US" sz="1800" b="0" i="1" dirty="0"/>
              <a:t>. </a:t>
            </a:r>
            <a:r>
              <a:rPr lang="en-US" sz="1800" b="0" dirty="0"/>
              <a:t>This value is used to indicate that no error </a:t>
            </a:r>
            <a:r>
              <a:rPr lang="en-US" sz="1800" b="0" dirty="0" smtClean="0"/>
              <a:t>occurred during </a:t>
            </a:r>
            <a:r>
              <a:rPr lang="en-US" sz="1800" b="0" dirty="0"/>
              <a:t>the receive process in </a:t>
            </a:r>
            <a:r>
              <a:rPr lang="en-US" sz="1800" b="0" dirty="0" smtClean="0"/>
              <a:t>the PHY.</a:t>
            </a:r>
            <a:endParaRPr lang="en-US" sz="1800" b="0" dirty="0"/>
          </a:p>
          <a:p>
            <a:r>
              <a:rPr lang="en-US" sz="1800" b="0" dirty="0"/>
              <a:t>— </a:t>
            </a:r>
            <a:r>
              <a:rPr lang="en-US" sz="1800" b="0" i="1" dirty="0" err="1"/>
              <a:t>FormatViolation</a:t>
            </a:r>
            <a:r>
              <a:rPr lang="en-US" sz="1800" b="0" i="1" dirty="0"/>
              <a:t>. </a:t>
            </a:r>
            <a:r>
              <a:rPr lang="en-US" sz="1800" b="0" dirty="0"/>
              <a:t>This value is used to indicate that the format of the received PPDU was in error.</a:t>
            </a:r>
          </a:p>
          <a:p>
            <a:r>
              <a:rPr lang="en-US" sz="1800" b="0" dirty="0"/>
              <a:t>— </a:t>
            </a:r>
            <a:r>
              <a:rPr lang="en-US" sz="1800" b="0" i="1" dirty="0" err="1"/>
              <a:t>CarrierLost</a:t>
            </a:r>
            <a:r>
              <a:rPr lang="en-US" sz="1800" b="0" i="1" dirty="0"/>
              <a:t>. </a:t>
            </a:r>
            <a:r>
              <a:rPr lang="en-US" sz="1800" b="0" dirty="0"/>
              <a:t>This value is used to indicate that during the reception of the incoming PSDU, </a:t>
            </a:r>
            <a:r>
              <a:rPr lang="en-US" sz="1800" b="0" dirty="0" smtClean="0"/>
              <a:t>the carrier </a:t>
            </a:r>
            <a:r>
              <a:rPr lang="en-US" sz="1800" b="0" dirty="0"/>
              <a:t>was lost and no further processing of the PSDU can be accomplished.</a:t>
            </a:r>
          </a:p>
          <a:p>
            <a:r>
              <a:rPr lang="en-US" sz="1800" b="0" dirty="0"/>
              <a:t>— </a:t>
            </a:r>
            <a:r>
              <a:rPr lang="en-US" sz="1800" b="0" i="1" dirty="0" err="1"/>
              <a:t>UnsupportedRate</a:t>
            </a:r>
            <a:r>
              <a:rPr lang="en-US" sz="1800" b="0" i="1" dirty="0"/>
              <a:t>. </a:t>
            </a:r>
            <a:r>
              <a:rPr lang="en-US" sz="1800" b="0" dirty="0"/>
              <a:t>This value is used to indicate that during the reception of the incoming PPDU, </a:t>
            </a:r>
            <a:r>
              <a:rPr lang="en-US" sz="1800" b="0" dirty="0" smtClean="0"/>
              <a:t>a </a:t>
            </a:r>
            <a:r>
              <a:rPr lang="en-US" sz="1800" b="0" dirty="0" err="1" smtClean="0"/>
              <a:t>nonsupported</a:t>
            </a:r>
            <a:r>
              <a:rPr lang="en-US" sz="1800" b="0" dirty="0" smtClean="0"/>
              <a:t> </a:t>
            </a:r>
            <a:r>
              <a:rPr lang="en-US" sz="1800" b="0" dirty="0"/>
              <a:t>date rate was detected.</a:t>
            </a:r>
          </a:p>
          <a:p>
            <a:r>
              <a:rPr lang="en-US" sz="1800" b="0" dirty="0"/>
              <a:t>— </a:t>
            </a:r>
            <a:r>
              <a:rPr lang="en-US" sz="1800" b="0" i="1" dirty="0"/>
              <a:t>Filtered</a:t>
            </a:r>
            <a:r>
              <a:rPr lang="en-US" sz="1800" b="0" dirty="0"/>
              <a:t>. This value is used to indicate that during the reception of the PPDU, the PPDU was </a:t>
            </a:r>
            <a:r>
              <a:rPr lang="en-US" sz="1800" b="0" dirty="0" smtClean="0"/>
              <a:t>filtered out </a:t>
            </a:r>
            <a:r>
              <a:rPr lang="en-US" sz="1800" b="0" dirty="0"/>
              <a:t>due to a condition set in the PHYCONFIG_VECTOR.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742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Actions </a:t>
            </a:r>
            <a:r>
              <a:rPr lang="en-US" dirty="0" smtClean="0"/>
              <a:t>– Revise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Revise choice 2</a:t>
            </a:r>
            <a:endParaRPr lang="en-US" dirty="0"/>
          </a:p>
          <a:p>
            <a:pPr marL="857250" lvl="1" indent="-457200">
              <a:buAutoNum type="arabicPeriod"/>
            </a:pPr>
            <a:r>
              <a:rPr lang="en-US" dirty="0"/>
              <a:t>Change: The effect of receipt of this primitive by the PHY entity </a:t>
            </a:r>
            <a:r>
              <a:rPr lang="en-US" dirty="0">
                <a:solidFill>
                  <a:srgbClr val="FF0000"/>
                </a:solidFill>
              </a:rPr>
              <a:t>is to reset the PHY CS/CCA timers to the state appropriate for the end of a received frame </a:t>
            </a:r>
            <a:r>
              <a:rPr lang="en-US" dirty="0"/>
              <a:t>and to initiate a new CCA evaluation cycle</a:t>
            </a:r>
            <a:r>
              <a:rPr lang="en-US" dirty="0" smtClean="0"/>
              <a:t>.</a:t>
            </a:r>
          </a:p>
          <a:p>
            <a:pPr marL="857250" lvl="1" indent="-457200">
              <a:buAutoNum type="arabicPeriod"/>
            </a:pPr>
            <a:r>
              <a:rPr lang="en-US" dirty="0"/>
              <a:t>To: The effect of receipt of this primitive by the PHY entity </a:t>
            </a:r>
            <a:r>
              <a:rPr lang="en-US" dirty="0">
                <a:solidFill>
                  <a:srgbClr val="FF0000"/>
                </a:solidFill>
              </a:rPr>
              <a:t>is to reset the PHY RECEIVER to the RX IDLE state, to </a:t>
            </a:r>
            <a:r>
              <a:rPr lang="en-US" dirty="0" smtClean="0">
                <a:solidFill>
                  <a:srgbClr val="FF0000"/>
                </a:solidFill>
              </a:rPr>
              <a:t>issue </a:t>
            </a:r>
            <a:r>
              <a:rPr lang="en-US" dirty="0">
                <a:solidFill>
                  <a:srgbClr val="FF0000"/>
                </a:solidFill>
              </a:rPr>
              <a:t>PHY-</a:t>
            </a:r>
            <a:r>
              <a:rPr lang="en-US" dirty="0" err="1">
                <a:solidFill>
                  <a:srgbClr val="FF0000"/>
                </a:solidFill>
              </a:rPr>
              <a:t>CCA.indication</a:t>
            </a:r>
            <a:r>
              <a:rPr lang="en-US" dirty="0">
                <a:solidFill>
                  <a:srgbClr val="FF0000"/>
                </a:solidFill>
              </a:rPr>
              <a:t>(IDLE) and </a:t>
            </a:r>
            <a:r>
              <a:rPr lang="en-US" dirty="0" smtClean="0">
                <a:solidFill>
                  <a:srgbClr val="FF0000"/>
                </a:solidFill>
              </a:rPr>
              <a:t>PHY-</a:t>
            </a:r>
            <a:r>
              <a:rPr lang="en-US" dirty="0" err="1" smtClean="0">
                <a:solidFill>
                  <a:srgbClr val="FF0000"/>
                </a:solidFill>
              </a:rPr>
              <a:t>RXEND.indication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RxAborted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/>
              <a:t>and to initiate a new CCA evaluation cycle</a:t>
            </a:r>
            <a:r>
              <a:rPr lang="en-US" dirty="0" smtClean="0"/>
              <a:t>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And add a new RXERROR parameter value to </a:t>
            </a:r>
            <a:r>
              <a:rPr lang="en-US" b="1" dirty="0"/>
              <a:t>7.3.5.14.2 Semantics of the service primitive</a:t>
            </a:r>
            <a:r>
              <a:rPr lang="en-US" dirty="0" smtClean="0"/>
              <a:t>:</a:t>
            </a:r>
          </a:p>
          <a:p>
            <a:pPr marL="1257300" lvl="2" indent="-457200">
              <a:buAutoNum type="arabicPeriod"/>
            </a:pPr>
            <a:r>
              <a:rPr lang="en-US" dirty="0" smtClean="0"/>
              <a:t>- </a:t>
            </a:r>
            <a:r>
              <a:rPr lang="en-US" i="1" dirty="0" err="1" smtClean="0"/>
              <a:t>RxAborted</a:t>
            </a:r>
            <a:r>
              <a:rPr lang="en-US" dirty="0" smtClean="0"/>
              <a:t>. This value is used to indicate that during the reception of the incoming PPDU, a PHY-</a:t>
            </a:r>
            <a:r>
              <a:rPr lang="en-US" dirty="0" err="1" smtClean="0"/>
              <a:t>CCARESET.request</a:t>
            </a:r>
            <a:r>
              <a:rPr lang="en-US" dirty="0" smtClean="0"/>
              <a:t>() primitive was received.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815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2928</TotalTime>
  <Words>1543</Words>
  <Application>Microsoft Office PowerPoint</Application>
  <PresentationFormat>On-screen Show (4:3)</PresentationFormat>
  <Paragraphs>134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Microsoft Word 97 - 2003 Document</vt:lpstr>
      <vt:lpstr>SB1000 CID 6304 PHY-CCARESET.request</vt:lpstr>
      <vt:lpstr>Abstract</vt:lpstr>
      <vt:lpstr>CID 6304 and Context</vt:lpstr>
      <vt:lpstr>Example PHY Receiver</vt:lpstr>
      <vt:lpstr>Use of PHY-CCARESET</vt:lpstr>
      <vt:lpstr>Suggested Actions - Reject</vt:lpstr>
      <vt:lpstr>Suggested Actions – Revise (1)</vt:lpstr>
      <vt:lpstr>PHY-RXEND.indication() RXERROR parameter values</vt:lpstr>
      <vt:lpstr>Suggested Actions – Revise (2)</vt:lpstr>
      <vt:lpstr>Suggested Actions – Revise (3)</vt:lpstr>
      <vt:lpstr>18.3.12 Receive PHY</vt:lpstr>
      <vt:lpstr>Comment on revise choice 3</vt:lpstr>
      <vt:lpstr>Suggested Actions – Revise (4)</vt:lpstr>
      <vt:lpstr>There is a PHY CCA mechanism:</vt:lpstr>
      <vt:lpstr>References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SB1000 CID 6304 PHY-CCARESET.request</dc:title>
  <dc:creator>Matthew Fischer (Broadcom)</dc:creator>
  <cp:lastModifiedBy>Matthew Fischer</cp:lastModifiedBy>
  <cp:revision>60</cp:revision>
  <cp:lastPrinted>1601-01-01T00:00:00Z</cp:lastPrinted>
  <dcterms:created xsi:type="dcterms:W3CDTF">2015-10-29T19:31:51Z</dcterms:created>
  <dcterms:modified xsi:type="dcterms:W3CDTF">2015-11-10T20:09:34Z</dcterms:modified>
</cp:coreProperties>
</file>