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2" r:id="rId2"/>
    <p:sldId id="279" r:id="rId3"/>
    <p:sldId id="271" r:id="rId4"/>
    <p:sldId id="272" r:id="rId5"/>
    <p:sldId id="280" r:id="rId6"/>
    <p:sldId id="273" r:id="rId7"/>
    <p:sldId id="274" r:id="rId8"/>
    <p:sldId id="275" r:id="rId9"/>
    <p:sldId id="276" r:id="rId10"/>
    <p:sldId id="270" r:id="rId11"/>
    <p:sldId id="278" r:id="rId1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128" autoAdjust="0"/>
    <p:restoredTop sz="98925" autoAdjust="0"/>
  </p:normalViewPr>
  <p:slideViewPr>
    <p:cSldViewPr>
      <p:cViewPr varScale="1">
        <p:scale>
          <a:sx n="70" d="100"/>
          <a:sy n="70" d="100"/>
        </p:scale>
        <p:origin x="1181" y="58"/>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6</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7</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8</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9</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802.11-15/1418r0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2015</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November 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2015-11-10</a:t>
            </a:r>
          </a:p>
        </p:txBody>
      </p:sp>
      <p:graphicFrame>
        <p:nvGraphicFramePr>
          <p:cNvPr id="2055" name="Object 11"/>
          <p:cNvGraphicFramePr>
            <a:graphicFrameLocks noChangeAspect="1"/>
          </p:cNvGraphicFramePr>
          <p:nvPr>
            <p:extLst>
              <p:ext uri="{D42A27DB-BD31-4B8C-83A1-F6EECF244321}">
                <p14:modId xmlns:p14="http://schemas.microsoft.com/office/powerpoint/2010/main" val="922512858"/>
              </p:ext>
            </p:extLst>
          </p:nvPr>
        </p:nvGraphicFramePr>
        <p:xfrm>
          <a:off x="517525" y="2286000"/>
          <a:ext cx="7832725" cy="2971800"/>
        </p:xfrm>
        <a:graphic>
          <a:graphicData uri="http://schemas.openxmlformats.org/presentationml/2006/ole">
            <mc:AlternateContent xmlns:mc="http://schemas.openxmlformats.org/markup-compatibility/2006">
              <mc:Choice xmlns:v="urn:schemas-microsoft-com:vml" Requires="v">
                <p:oleObj spid="_x0000_s3142" name="Document" r:id="rId5" imgW="8276230" imgH="3142891" progId="Word.Document.8">
                  <p:embed/>
                </p:oleObj>
              </mc:Choice>
              <mc:Fallback>
                <p:oleObj name="Document" r:id="rId5" imgW="8276230" imgH="3142891" progId="Word.Document.8">
                  <p:embed/>
                  <p:pic>
                    <p:nvPicPr>
                      <p:cNvPr id="0" name=""/>
                      <p:cNvPicPr>
                        <a:picLocks noChangeAspect="1" noChangeArrowheads="1"/>
                      </p:cNvPicPr>
                      <p:nvPr/>
                    </p:nvPicPr>
                    <p:blipFill>
                      <a:blip r:embed="rId6"/>
                      <a:srcRect/>
                      <a:stretch>
                        <a:fillRect/>
                      </a:stretch>
                    </p:blipFill>
                    <p:spPr bwMode="auto">
                      <a:xfrm>
                        <a:off x="517525" y="2286000"/>
                        <a:ext cx="7832725"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11</a:t>
            </a:fld>
            <a:endParaRPr lang="en-US" alt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graphicFrame>
        <p:nvGraphicFramePr>
          <p:cNvPr id="8" name="Table 7"/>
          <p:cNvGraphicFramePr>
            <a:graphicFrameLocks noGrp="1"/>
          </p:cNvGraphicFramePr>
          <p:nvPr>
            <p:extLst>
              <p:ext uri="{D42A27DB-BD31-4B8C-83A1-F6EECF244321}">
                <p14:modId xmlns:p14="http://schemas.microsoft.com/office/powerpoint/2010/main" val="1623053055"/>
              </p:ext>
            </p:extLst>
          </p:nvPr>
        </p:nvGraphicFramePr>
        <p:xfrm>
          <a:off x="914400" y="1828800"/>
          <a:ext cx="7543800" cy="3066113"/>
        </p:xfrm>
        <a:graphic>
          <a:graphicData uri="http://schemas.openxmlformats.org/drawingml/2006/table">
            <a:tbl>
              <a:tblPr/>
              <a:tblGrid>
                <a:gridCol w="822205"/>
                <a:gridCol w="4839105"/>
                <a:gridCol w="1195935"/>
                <a:gridCol w="686555"/>
              </a:tblGrid>
              <a:tr h="211015">
                <a:tc>
                  <a:txBody>
                    <a:bodyPr/>
                    <a:lstStyle/>
                    <a:p>
                      <a:pPr algn="ctr" fontAlgn="b"/>
                      <a:r>
                        <a:rPr lang="en-CA" sz="12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6714" marR="6714" marT="671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1015">
                <a:tc>
                  <a:txBody>
                    <a:bodyPr/>
                    <a:lstStyle/>
                    <a:p>
                      <a:pPr algn="l" fontAlgn="b"/>
                      <a:r>
                        <a:rPr lang="en-CA" sz="1200" b="0" i="0" u="none" strike="noStrike">
                          <a:solidFill>
                            <a:srgbClr val="000000"/>
                          </a:solidFill>
                          <a:latin typeface="Calibri"/>
                        </a:rPr>
                        <a:t>11-15/1280</a:t>
                      </a:r>
                    </a:p>
                  </a:txBody>
                  <a:tcPr marL="6714" marR="6714" marT="671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Traffic priority for random Multi User Uplink OFDMA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Stephane Baron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11-15/1301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NAV Rule for UL MU Response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Yingpei 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11-15/1312</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 BAR Frame Format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Reza Hedayat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11-15/1314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I/Q Imbalance Impact to TGax OFDMA Uplink Reception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Rui Yang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11-15/1325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MU-RTS/CTS 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Po-Kai Huang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11-15/1326</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NAV Consideration for UL MU Response 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Po-Kai Huang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11-15/1328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Scheduling information for UL OFDMA Acknowledgement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Yujin Noh</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11-15/1340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NDP Announcement for HE Sequence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Narendar Madhavan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11-15/1364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Signaling Trigger Information for STAs in 11ax</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Chittabrata Ghosh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11-15/1369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Random access based buffer status report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Woojin Ahn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11-15/1370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UL OFDMA Random Access Control</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Jinsoo Ahn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11-15/1374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Consideration for protecting cascading MU DL/UL transmission with MU RTS/CTS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Jing Ma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Kiseon</a:t>
            </a:r>
            <a:r>
              <a:rPr lang="en-US" altLang="en-US" sz="2000" dirty="0" smtClean="0"/>
              <a:t> </a:t>
            </a:r>
            <a:r>
              <a:rPr lang="en-US" altLang="en-US" sz="2000" dirty="0" err="1"/>
              <a:t>Ryu</a:t>
            </a:r>
            <a:r>
              <a:rPr lang="en-US" altLang="en-US" sz="2000" dirty="0"/>
              <a:t> (LG Electronics</a:t>
            </a:r>
            <a:r>
              <a:rPr lang="en-US" altLang="en-US" sz="2000" dirty="0" smtClean="0"/>
              <a:t>)</a:t>
            </a:r>
          </a:p>
          <a:p>
            <a:pPr algn="ctr">
              <a:lnSpc>
                <a:spcPct val="90000"/>
              </a:lnSpc>
              <a:buNone/>
            </a:pPr>
            <a:r>
              <a:rPr lang="en-US" altLang="en-US" sz="2000" dirty="0" err="1"/>
              <a:t>Sigurd</a:t>
            </a:r>
            <a:r>
              <a:rPr lang="en-US" altLang="en-US" sz="2000" dirty="0"/>
              <a:t> </a:t>
            </a:r>
            <a:r>
              <a:rPr lang="en-US" altLang="en-US" sz="2000" dirty="0" err="1"/>
              <a:t>Schelstraete</a:t>
            </a:r>
            <a:r>
              <a:rPr lang="en-US" altLang="en-US" sz="2000" dirty="0"/>
              <a:t> (</a:t>
            </a:r>
            <a:r>
              <a:rPr lang="en-US" altLang="en-US" sz="2000" dirty="0" err="1"/>
              <a:t>Quantenna</a:t>
            </a:r>
            <a:r>
              <a:rPr lang="en-US" altLang="en-US" sz="2000" dirty="0" smtClean="0"/>
              <a:t>)</a:t>
            </a:r>
            <a:endParaRPr lang="en-US" altLang="en-US" sz="2000" dirty="0"/>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November 10 2015, 1:30PM – 3:30PM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6</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7</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8</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9</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2078</TotalTime>
  <Words>862</Words>
  <Application>Microsoft Office PowerPoint</Application>
  <PresentationFormat>On-screen Show (4:3)</PresentationFormat>
  <Paragraphs>191</Paragraphs>
  <Slides>11</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PGothic</vt:lpstr>
      <vt:lpstr>宋体</vt:lpstr>
      <vt:lpstr>Arial</vt:lpstr>
      <vt:lpstr>Calibri</vt:lpstr>
      <vt:lpstr>Helvetica</vt:lpstr>
      <vt:lpstr>Monotype Sorts</vt:lpstr>
      <vt:lpstr>Times New Roman</vt:lpstr>
      <vt:lpstr>802-11-Submission</vt:lpstr>
      <vt:lpstr>Document</vt:lpstr>
      <vt:lpstr>TGax MU Ad-hoc November 2015 Agenda </vt:lpstr>
      <vt:lpstr>IEEE 802.11 TGax High Efficiency WLAN MU Ad Hoc</vt:lpstr>
      <vt:lpstr>Meeting Protocol</vt:lpstr>
      <vt:lpstr>Attendance</vt:lpstr>
      <vt:lpstr>Agenda Items November 10 2015, 1:30PM – 3:30PM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Kaushik Josiam</cp:lastModifiedBy>
  <cp:revision>105</cp:revision>
  <cp:lastPrinted>1998-02-10T13:28:06Z</cp:lastPrinted>
  <dcterms:created xsi:type="dcterms:W3CDTF">2015-03-09T09:52:27Z</dcterms:created>
  <dcterms:modified xsi:type="dcterms:W3CDTF">2015-11-10T19:32:30Z</dcterms:modified>
</cp:coreProperties>
</file>