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39" r:id="rId3"/>
    <p:sldId id="340" r:id="rId4"/>
    <p:sldId id="345" r:id="rId5"/>
    <p:sldId id="335" r:id="rId6"/>
    <p:sldId id="347" r:id="rId7"/>
    <p:sldId id="334" r:id="rId8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0853" autoAdjust="0"/>
  </p:normalViewPr>
  <p:slideViewPr>
    <p:cSldViewPr>
      <p:cViewPr varScale="1">
        <p:scale>
          <a:sx n="63" d="100"/>
          <a:sy n="63" d="100"/>
        </p:scale>
        <p:origin x="1210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72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928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842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802.11-15/1374r1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Consideration for </a:t>
            </a:r>
            <a:r>
              <a:rPr lang="en-GB" sz="2800" dirty="0">
                <a:solidFill>
                  <a:schemeClr val="tx1"/>
                </a:solidFill>
              </a:rPr>
              <a:t>p</a:t>
            </a:r>
            <a:r>
              <a:rPr lang="en-GB" altLang="ja-JP" sz="2800" dirty="0" smtClean="0">
                <a:solidFill>
                  <a:schemeClr val="tx1"/>
                </a:solidFill>
              </a:rPr>
              <a:t>rotecting</a:t>
            </a:r>
            <a:r>
              <a:rPr lang="en-GB" altLang="ja-JP" sz="2800" dirty="0" smtClean="0">
                <a:solidFill>
                  <a:srgbClr val="FF0000"/>
                </a:solidFill>
              </a:rPr>
              <a:t> </a:t>
            </a:r>
            <a:r>
              <a:rPr lang="en-GB" altLang="ja-JP" sz="2800" dirty="0"/>
              <a:t>cascading </a:t>
            </a:r>
            <a:r>
              <a:rPr lang="en-GB" altLang="ja-JP" sz="2800" dirty="0" smtClean="0"/>
              <a:t>MU DL/UL </a:t>
            </a:r>
            <a:r>
              <a:rPr lang="en-GB" altLang="ja-JP" sz="2800" dirty="0"/>
              <a:t>transmission with MU RTS/CTS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Date:2015-11-09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622937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" name="Document" r:id="rId4" imgW="8262412" imgH="3103086" progId="Word.Document.8">
                  <p:embed/>
                </p:oleObj>
              </mc:Choice>
              <mc:Fallback>
                <p:oleObj name="Document" r:id="rId4" imgW="8262412" imgH="3103086" progId="Word.Document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13893"/>
            <a:ext cx="8640960" cy="422108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sz="2200" dirty="0" smtClean="0">
                <a:solidFill>
                  <a:schemeClr val="tx1"/>
                </a:solidFill>
              </a:rPr>
              <a:t>MU </a:t>
            </a:r>
            <a:r>
              <a:rPr lang="en-US" altLang="ja-JP" sz="2200" dirty="0" smtClean="0">
                <a:solidFill>
                  <a:schemeClr val="tx1"/>
                </a:solidFill>
              </a:rPr>
              <a:t>UL procedure can set up TXOP  to protect MU UL transmission either by trigger frame or by RTS/CTS exchange.</a:t>
            </a:r>
            <a:endParaRPr lang="en-US" altLang="ja-JP" sz="2400" dirty="0" smtClean="0"/>
          </a:p>
          <a:p>
            <a:pPr>
              <a:spcBef>
                <a:spcPts val="1200"/>
              </a:spcBef>
            </a:pPr>
            <a:r>
              <a:rPr lang="en-US" altLang="ja-JP" sz="2200" dirty="0" smtClean="0"/>
              <a:t>MU </a:t>
            </a:r>
            <a:r>
              <a:rPr lang="en-US" altLang="ja-JP" sz="2200" dirty="0"/>
              <a:t>RTS/CTS procedure is </a:t>
            </a:r>
            <a:r>
              <a:rPr lang="en-US" altLang="ja-JP" sz="2200" dirty="0" smtClean="0"/>
              <a:t>defined for </a:t>
            </a:r>
            <a:r>
              <a:rPr lang="en-US" altLang="ja-JP" sz="2200" dirty="0"/>
              <a:t>protecting DL MU </a:t>
            </a:r>
            <a:r>
              <a:rPr lang="en-US" altLang="ja-JP" sz="2200" dirty="0" smtClean="0"/>
              <a:t>transmission in SFD [1].</a:t>
            </a:r>
          </a:p>
          <a:p>
            <a:pPr>
              <a:spcBef>
                <a:spcPts val="1200"/>
              </a:spcBef>
            </a:pPr>
            <a:endParaRPr lang="en-US" altLang="ja-JP" sz="2000" dirty="0" smtClean="0"/>
          </a:p>
          <a:p>
            <a:pPr>
              <a:spcBef>
                <a:spcPts val="1200"/>
              </a:spcBef>
            </a:pPr>
            <a:r>
              <a:rPr lang="en-US" altLang="ja-JP" sz="2000" dirty="0" smtClean="0"/>
              <a:t>This presentation proposes to use MU </a:t>
            </a:r>
            <a:r>
              <a:rPr lang="en-US" altLang="ja-JP" sz="2000" dirty="0"/>
              <a:t>RTS/CTS </a:t>
            </a:r>
            <a:r>
              <a:rPr lang="en-US" altLang="ja-JP" sz="2000" dirty="0" smtClean="0"/>
              <a:t>to protect cascading MU DL</a:t>
            </a:r>
            <a:r>
              <a:rPr lang="en-US" altLang="ja-JP" sz="2000" dirty="0"/>
              <a:t>/</a:t>
            </a:r>
            <a:r>
              <a:rPr lang="en-US" altLang="ja-JP" sz="2000" dirty="0" smtClean="0"/>
              <a:t>UL transmission.</a:t>
            </a:r>
          </a:p>
          <a:p>
            <a:pPr lvl="1">
              <a:spcBef>
                <a:spcPts val="1200"/>
              </a:spcBef>
            </a:pPr>
            <a:r>
              <a:rPr lang="en-US" altLang="ja-JP" dirty="0"/>
              <a:t>Efficient and simple </a:t>
            </a:r>
            <a:r>
              <a:rPr lang="en-US" altLang="ja-JP" dirty="0" smtClean="0"/>
              <a:t>procedure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8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8" y="637413"/>
            <a:ext cx="7770813" cy="1065213"/>
          </a:xfrm>
        </p:spPr>
        <p:txBody>
          <a:bodyPr/>
          <a:lstStyle/>
          <a:p>
            <a:r>
              <a:rPr lang="en-GB" altLang="ja-JP" dirty="0" smtClean="0">
                <a:solidFill>
                  <a:schemeClr val="tx1"/>
                </a:solidFill>
              </a:rPr>
              <a:t>Protecting</a:t>
            </a:r>
            <a:r>
              <a:rPr lang="en-GB" altLang="ja-JP" dirty="0" smtClean="0">
                <a:solidFill>
                  <a:srgbClr val="FF0000"/>
                </a:solidFill>
              </a:rPr>
              <a:t> </a:t>
            </a:r>
            <a:r>
              <a:rPr lang="en-GB" altLang="ja-JP" dirty="0" smtClean="0"/>
              <a:t>cascading MU DL/UL </a:t>
            </a:r>
            <a:r>
              <a:rPr lang="en-GB" altLang="ja-JP" dirty="0"/>
              <a:t>transmission </a:t>
            </a:r>
            <a:r>
              <a:rPr lang="en-GB" altLang="ja-JP" dirty="0" smtClean="0"/>
              <a:t>with </a:t>
            </a:r>
            <a:r>
              <a:rPr lang="en-GB" altLang="ja-JP" dirty="0"/>
              <a:t>MU </a:t>
            </a:r>
            <a:r>
              <a:rPr lang="en-GB" altLang="ja-JP" dirty="0" smtClean="0"/>
              <a:t>RTS/CTS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262" y="2073533"/>
            <a:ext cx="8574087" cy="4494213"/>
          </a:xfrm>
        </p:spPr>
        <p:txBody>
          <a:bodyPr>
            <a:norm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Using one MU RTS/CTS exchange to protect cascading </a:t>
            </a:r>
            <a:r>
              <a:rPr lang="en-US" altLang="ja-JP" sz="2000" dirty="0">
                <a:solidFill>
                  <a:schemeClr val="tx1"/>
                </a:solidFill>
              </a:rPr>
              <a:t>MU </a:t>
            </a:r>
            <a:r>
              <a:rPr lang="en-US" altLang="ja-JP" sz="2000" dirty="0" smtClean="0">
                <a:solidFill>
                  <a:schemeClr val="tx1"/>
                </a:solidFill>
              </a:rPr>
              <a:t>DL/UL </a:t>
            </a:r>
            <a:r>
              <a:rPr lang="en-US" altLang="ja-JP" sz="2000" dirty="0" smtClean="0">
                <a:solidFill>
                  <a:schemeClr val="tx1"/>
                </a:solidFill>
              </a:rPr>
              <a:t>transmission</a:t>
            </a:r>
          </a:p>
          <a:p>
            <a:pPr lvl="1"/>
            <a:r>
              <a:rPr lang="en-US" altLang="ja-JP" sz="1800" dirty="0" smtClean="0">
                <a:solidFill>
                  <a:schemeClr val="tx1"/>
                </a:solidFill>
              </a:rPr>
              <a:t>AP initiates MU RTS/CTS exchange to protect MU DL transmission, while, the 3</a:t>
            </a:r>
            <a:r>
              <a:rPr lang="en-US" altLang="ja-JP" sz="1800" baseline="30000" dirty="0" smtClean="0">
                <a:solidFill>
                  <a:schemeClr val="tx1"/>
                </a:solidFill>
              </a:rPr>
              <a:t>rd</a:t>
            </a:r>
            <a:r>
              <a:rPr lang="en-US" altLang="ja-JP" sz="1800" dirty="0" smtClean="0">
                <a:solidFill>
                  <a:schemeClr val="tx1"/>
                </a:solidFill>
              </a:rPr>
              <a:t>-party STAs which receive RTS/CTS set their NAV to the duration of cascading MU DL/UL transmission. </a:t>
            </a:r>
            <a:endParaRPr lang="en-US" altLang="ja-JP" sz="1800" dirty="0">
              <a:solidFill>
                <a:srgbClr val="FF0000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altLang="ja-JP" sz="1800" dirty="0" smtClean="0">
                <a:solidFill>
                  <a:schemeClr val="tx1"/>
                </a:solidFill>
              </a:rPr>
              <a:t>STAs </a:t>
            </a:r>
            <a:r>
              <a:rPr lang="en-US" altLang="ja-JP" sz="1800" dirty="0">
                <a:solidFill>
                  <a:schemeClr val="tx1"/>
                </a:solidFill>
              </a:rPr>
              <a:t>with pending UL </a:t>
            </a:r>
            <a:r>
              <a:rPr lang="en-US" altLang="ja-JP" sz="1800" dirty="0" smtClean="0">
                <a:solidFill>
                  <a:schemeClr val="tx1"/>
                </a:solidFill>
              </a:rPr>
              <a:t>DATA, after receiving MU DL transmission, </a:t>
            </a:r>
            <a:r>
              <a:rPr lang="en-US" altLang="ja-JP" sz="1800" dirty="0">
                <a:solidFill>
                  <a:schemeClr val="tx1"/>
                </a:solidFill>
              </a:rPr>
              <a:t>could </a:t>
            </a:r>
            <a:r>
              <a:rPr lang="en-US" altLang="ja-JP" sz="1800" dirty="0" smtClean="0">
                <a:solidFill>
                  <a:schemeClr val="tx1"/>
                </a:solidFill>
              </a:rPr>
              <a:t>set a bit </a:t>
            </a:r>
            <a:r>
              <a:rPr lang="en-US" altLang="ja-JP" sz="1800" dirty="0">
                <a:solidFill>
                  <a:schemeClr val="tx1"/>
                </a:solidFill>
              </a:rPr>
              <a:t>in </a:t>
            </a:r>
            <a:r>
              <a:rPr lang="en-US" altLang="ja-JP" sz="1800" dirty="0" smtClean="0">
                <a:solidFill>
                  <a:schemeClr val="tx1"/>
                </a:solidFill>
              </a:rPr>
              <a:t>its UL MU response frame, </a:t>
            </a:r>
            <a:r>
              <a:rPr lang="en-US" altLang="ja-JP" sz="1800" dirty="0">
                <a:solidFill>
                  <a:schemeClr val="tx1"/>
                </a:solidFill>
              </a:rPr>
              <a:t>e.g. </a:t>
            </a:r>
            <a:r>
              <a:rPr lang="en-US" altLang="ja-JP" sz="1800" dirty="0" smtClean="0">
                <a:solidFill>
                  <a:schemeClr val="tx1"/>
                </a:solidFill>
              </a:rPr>
              <a:t>BA, to </a:t>
            </a:r>
            <a:r>
              <a:rPr lang="en-US" altLang="ja-JP" sz="1800" dirty="0">
                <a:solidFill>
                  <a:schemeClr val="tx1"/>
                </a:solidFill>
              </a:rPr>
              <a:t>inform AP that </a:t>
            </a:r>
            <a:r>
              <a:rPr lang="en-US" altLang="ja-JP" sz="1800" dirty="0" smtClean="0">
                <a:solidFill>
                  <a:schemeClr val="tx1"/>
                </a:solidFill>
              </a:rPr>
              <a:t>it has pending </a:t>
            </a:r>
            <a:r>
              <a:rPr lang="en-US" altLang="ja-JP" sz="1800" dirty="0">
                <a:solidFill>
                  <a:schemeClr val="tx1"/>
                </a:solidFill>
              </a:rPr>
              <a:t>UL </a:t>
            </a:r>
            <a:r>
              <a:rPr lang="en-US" altLang="ja-JP" sz="1800" dirty="0" smtClean="0">
                <a:solidFill>
                  <a:schemeClr val="tx1"/>
                </a:solidFill>
              </a:rPr>
              <a:t>DATA</a:t>
            </a:r>
          </a:p>
          <a:p>
            <a:pPr lvl="1">
              <a:spcBef>
                <a:spcPts val="1200"/>
              </a:spcBef>
            </a:pPr>
            <a:r>
              <a:rPr lang="en-US" altLang="ja-JP" sz="1800" dirty="0" smtClean="0"/>
              <a:t>If no STA with pending UL DATA, a NAV cancellation mechanism could be used for </a:t>
            </a:r>
            <a:r>
              <a:rPr lang="en-US" altLang="ja-JP" sz="1800" dirty="0" smtClean="0"/>
              <a:t>resetting </a:t>
            </a:r>
            <a:r>
              <a:rPr lang="en-US" altLang="ja-JP" sz="1800" dirty="0" smtClean="0"/>
              <a:t>the 3</a:t>
            </a:r>
            <a:r>
              <a:rPr lang="en-US" altLang="ja-JP" sz="1800" baseline="30000" dirty="0" smtClean="0"/>
              <a:t>rd</a:t>
            </a:r>
            <a:r>
              <a:rPr lang="en-US" altLang="ja-JP" sz="1800" dirty="0" smtClean="0"/>
              <a:t>-party STAs, e.g. AP </a:t>
            </a:r>
            <a:r>
              <a:rPr lang="en-US" altLang="ja-JP" sz="1800" dirty="0"/>
              <a:t>could send </a:t>
            </a:r>
            <a:r>
              <a:rPr lang="en-US" altLang="ja-JP" sz="1800" dirty="0" smtClean="0"/>
              <a:t>CF-End for NAV cancellation</a:t>
            </a:r>
            <a:endParaRPr lang="en-US" altLang="ja-JP" sz="1800" dirty="0"/>
          </a:p>
          <a:p>
            <a:pPr lvl="1">
              <a:spcBef>
                <a:spcPts val="1200"/>
              </a:spcBef>
            </a:pPr>
            <a:endParaRPr lang="en-US" altLang="ja-JP" sz="180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43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3587"/>
            <a:ext cx="7770813" cy="1065213"/>
          </a:xfrm>
        </p:spPr>
        <p:txBody>
          <a:bodyPr/>
          <a:lstStyle/>
          <a:p>
            <a:r>
              <a:rPr lang="en-GB" altLang="ja-JP" dirty="0" smtClean="0">
                <a:solidFill>
                  <a:schemeClr val="tx1"/>
                </a:solidFill>
              </a:rPr>
              <a:t>Protecting</a:t>
            </a:r>
            <a:r>
              <a:rPr lang="en-GB" altLang="ja-JP" dirty="0" smtClean="0">
                <a:solidFill>
                  <a:srgbClr val="FF0000"/>
                </a:solidFill>
              </a:rPr>
              <a:t> </a:t>
            </a:r>
            <a:r>
              <a:rPr lang="en-GB" altLang="ja-JP" dirty="0" smtClean="0"/>
              <a:t>cascading MU DL/UL </a:t>
            </a:r>
            <a:r>
              <a:rPr lang="en-GB" altLang="ja-JP" dirty="0"/>
              <a:t>transmission </a:t>
            </a:r>
            <a:r>
              <a:rPr lang="en-GB" altLang="ja-JP" dirty="0" smtClean="0"/>
              <a:t>with </a:t>
            </a:r>
            <a:r>
              <a:rPr lang="en-GB" altLang="ja-JP" dirty="0"/>
              <a:t>MU </a:t>
            </a:r>
            <a:r>
              <a:rPr lang="en-GB" altLang="ja-JP" dirty="0" smtClean="0"/>
              <a:t>RTS/CTS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268" y="1544609"/>
            <a:ext cx="8574087" cy="4494213"/>
          </a:xfrm>
        </p:spPr>
        <p:txBody>
          <a:bodyPr>
            <a:norm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Using one MU RTS/CTS exchange to protect cascading </a:t>
            </a:r>
            <a:r>
              <a:rPr lang="en-US" altLang="ja-JP" sz="2000" dirty="0">
                <a:solidFill>
                  <a:schemeClr val="tx1"/>
                </a:solidFill>
              </a:rPr>
              <a:t>MU </a:t>
            </a:r>
            <a:r>
              <a:rPr lang="en-US" altLang="ja-JP" sz="2000" dirty="0" smtClean="0">
                <a:solidFill>
                  <a:schemeClr val="tx1"/>
                </a:solidFill>
              </a:rPr>
              <a:t>DL/UL transmission</a:t>
            </a:r>
            <a:endParaRPr lang="en-US" altLang="ja-JP" sz="20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09770" y="6131884"/>
            <a:ext cx="2502938" cy="389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MU DL transmission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29804" y="6165883"/>
            <a:ext cx="2744090" cy="503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MU UL transmission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1" y="2133136"/>
            <a:ext cx="9066483" cy="372002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0118" y="1636380"/>
            <a:ext cx="616001" cy="46166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E.g</a:t>
            </a:r>
            <a:r>
              <a:rPr kumimoji="1" lang="en-US" altLang="ja-JP" dirty="0" smtClean="0">
                <a:solidFill>
                  <a:schemeClr val="tx1"/>
                </a:solidFill>
              </a:rPr>
              <a:t>. 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5178835" y="2997232"/>
            <a:ext cx="0" cy="29100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" name="左中かっこ 6"/>
          <p:cNvSpPr/>
          <p:nvPr/>
        </p:nvSpPr>
        <p:spPr bwMode="auto">
          <a:xfrm rot="16200000">
            <a:off x="2806366" y="3837058"/>
            <a:ext cx="462247" cy="428269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左中かっこ 9"/>
          <p:cNvSpPr/>
          <p:nvPr/>
        </p:nvSpPr>
        <p:spPr bwMode="auto">
          <a:xfrm rot="16200000">
            <a:off x="6595241" y="4286651"/>
            <a:ext cx="462247" cy="329505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711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GB" altLang="ja-JP" dirty="0" smtClean="0">
                <a:solidFill>
                  <a:schemeClr val="tx1"/>
                </a:solidFill>
              </a:rPr>
              <a:t>Protecting</a:t>
            </a:r>
            <a:r>
              <a:rPr lang="en-GB" altLang="ja-JP" dirty="0" smtClean="0">
                <a:solidFill>
                  <a:srgbClr val="FF0000"/>
                </a:solidFill>
              </a:rPr>
              <a:t> </a:t>
            </a:r>
            <a:r>
              <a:rPr lang="en-GB" altLang="ja-JP" dirty="0" smtClean="0"/>
              <a:t>cascading MU DL/UL transmission with MU RTS/CTS  </a:t>
            </a:r>
            <a:r>
              <a:rPr lang="en-US" altLang="ja-JP" dirty="0" smtClean="0"/>
              <a:t>is discussed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>
                <a:solidFill>
                  <a:schemeClr val="tx1"/>
                </a:solidFill>
              </a:rPr>
              <a:t>Efficient and simple procedure</a:t>
            </a:r>
          </a:p>
          <a:p>
            <a:pPr lvl="2">
              <a:spcBef>
                <a:spcPts val="1200"/>
              </a:spcBef>
            </a:pPr>
            <a:r>
              <a:rPr lang="en-US" altLang="ja-JP" dirty="0" smtClean="0">
                <a:solidFill>
                  <a:schemeClr val="tx1"/>
                </a:solidFill>
              </a:rPr>
              <a:t>Protecting both MU DL and UL transmission with one MU RTS/CTS exchange.</a:t>
            </a:r>
          </a:p>
          <a:p>
            <a:pPr lvl="2">
              <a:spcBef>
                <a:spcPts val="1200"/>
              </a:spcBef>
            </a:pPr>
            <a:r>
              <a:rPr lang="en-US" altLang="ja-JP" dirty="0" smtClean="0">
                <a:solidFill>
                  <a:schemeClr val="tx1"/>
                </a:solidFill>
              </a:rPr>
              <a:t>M</a:t>
            </a:r>
            <a:r>
              <a:rPr lang="en-US" altLang="ja-JP" dirty="0" smtClean="0">
                <a:solidFill>
                  <a:schemeClr val="tx1"/>
                </a:solidFill>
              </a:rPr>
              <a:t>ore </a:t>
            </a:r>
            <a:r>
              <a:rPr lang="en-US" altLang="ja-JP" dirty="0" smtClean="0">
                <a:solidFill>
                  <a:schemeClr val="tx1"/>
                </a:solidFill>
              </a:rPr>
              <a:t>data bit in MAC header of BA frame could be reused to indicate whether the involved STAs have pending UL DATA to AP.</a:t>
            </a:r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</a:t>
            </a:r>
            <a:r>
              <a:rPr kumimoji="1" lang="en-US" altLang="ja-JP" dirty="0" smtClean="0"/>
              <a:t>poll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r>
              <a:rPr lang="en-US" altLang="en-US" b="0" dirty="0"/>
              <a:t>Do you agree to add to the TG Specification Frame work document?</a:t>
            </a:r>
          </a:p>
          <a:p>
            <a:pPr lvl="1"/>
            <a:r>
              <a:rPr lang="en-GB" altLang="ko-KR" b="0" i="1" dirty="0" smtClean="0"/>
              <a:t>The spec </a:t>
            </a:r>
            <a:r>
              <a:rPr lang="en-GB" altLang="ko-KR" b="0" i="1" dirty="0" smtClean="0"/>
              <a:t>shall </a:t>
            </a:r>
            <a:r>
              <a:rPr lang="en-US" altLang="ko-KR" b="0" i="1" dirty="0" smtClean="0"/>
              <a:t>include a mechanism that </a:t>
            </a:r>
            <a:r>
              <a:rPr lang="en-US" altLang="ko-KR" i="1" dirty="0"/>
              <a:t>allows MU RTS/CTS </a:t>
            </a:r>
            <a:r>
              <a:rPr lang="en-US" altLang="ko-KR" i="1" dirty="0" smtClean="0"/>
              <a:t>to </a:t>
            </a:r>
            <a:r>
              <a:rPr lang="en-US" altLang="ko-KR" i="1" dirty="0" smtClean="0"/>
              <a:t>protect both </a:t>
            </a:r>
            <a:r>
              <a:rPr lang="en-US" altLang="ko-KR" b="0" i="1" dirty="0" smtClean="0"/>
              <a:t>MU </a:t>
            </a:r>
            <a:r>
              <a:rPr lang="en-US" altLang="ko-KR" b="0" i="1" dirty="0" smtClean="0"/>
              <a:t>Downlink and </a:t>
            </a:r>
            <a:r>
              <a:rPr lang="en-US" altLang="ko-KR" b="0" i="1" dirty="0" smtClean="0"/>
              <a:t>MU Uplink transmission(s) within th</a:t>
            </a:r>
            <a:r>
              <a:rPr lang="en-US" altLang="ko-KR" i="1" dirty="0" smtClean="0"/>
              <a:t>e same TXOPs</a:t>
            </a:r>
            <a:r>
              <a:rPr lang="en-US" altLang="ko-KR" b="0" i="1" dirty="0" smtClean="0"/>
              <a:t>.</a:t>
            </a:r>
            <a:endParaRPr lang="en-US" altLang="ko-KR" b="0" i="1" dirty="0" smtClean="0"/>
          </a:p>
          <a:p>
            <a:pPr lvl="1"/>
            <a:endParaRPr lang="en-GB" altLang="ko-KR" dirty="0"/>
          </a:p>
          <a:p>
            <a:pPr marL="0" indent="0">
              <a:buNone/>
            </a:pPr>
            <a:r>
              <a:rPr lang="en-US" altLang="ko-KR" dirty="0"/>
              <a:t>Yes:</a:t>
            </a:r>
          </a:p>
          <a:p>
            <a:pPr marL="0" indent="0">
              <a:buNone/>
            </a:pPr>
            <a:r>
              <a:rPr lang="en-US" altLang="ko-KR" dirty="0"/>
              <a:t>No:</a:t>
            </a:r>
          </a:p>
          <a:p>
            <a:pPr marL="0" indent="0">
              <a:buNone/>
            </a:pPr>
            <a:r>
              <a:rPr lang="en-US" altLang="ko-KR" dirty="0"/>
              <a:t>Abstain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5597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3400" y="1752600"/>
            <a:ext cx="7566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[1] </a:t>
            </a:r>
            <a:r>
              <a:rPr kumimoji="1" lang="en-US" altLang="ja-JP" sz="1600" dirty="0">
                <a:solidFill>
                  <a:schemeClr val="tx1"/>
                </a:solidFill>
              </a:rPr>
              <a:t>“SPEC framework”, IEEE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802.11-15/0132r9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13030</TotalTime>
  <Words>443</Words>
  <Application>Microsoft Office PowerPoint</Application>
  <PresentationFormat>画面に合わせる (4:3)</PresentationFormat>
  <Paragraphs>75</Paragraphs>
  <Slides>7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Arial Unicode MS</vt:lpstr>
      <vt:lpstr>ＭＳ Ｐゴシック</vt:lpstr>
      <vt:lpstr>MS Gothic</vt:lpstr>
      <vt:lpstr>Arial</vt:lpstr>
      <vt:lpstr>Times New Roman</vt:lpstr>
      <vt:lpstr>Wingdings</vt:lpstr>
      <vt:lpstr>Office テーマ</vt:lpstr>
      <vt:lpstr>Document</vt:lpstr>
      <vt:lpstr>Consideration for protecting cascading MU DL/UL transmission with MU RTS/CTS </vt:lpstr>
      <vt:lpstr>Introduction</vt:lpstr>
      <vt:lpstr>Protecting cascading MU DL/UL transmission with MU RTS/CTS </vt:lpstr>
      <vt:lpstr>Protecting cascading MU DL/UL transmission with MU RTS/CTS 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mama maggie</cp:lastModifiedBy>
  <cp:revision>439</cp:revision>
  <cp:lastPrinted>2015-09-10T07:58:54Z</cp:lastPrinted>
  <dcterms:created xsi:type="dcterms:W3CDTF">2015-06-05T08:56:36Z</dcterms:created>
  <dcterms:modified xsi:type="dcterms:W3CDTF">2015-11-10T17:58:10Z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