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14" r:id="rId2"/>
    <p:sldId id="515" r:id="rId3"/>
    <p:sldId id="516" r:id="rId4"/>
    <p:sldId id="517" r:id="rId5"/>
    <p:sldId id="518" r:id="rId6"/>
    <p:sldId id="519" r:id="rId7"/>
    <p:sldId id="520" r:id="rId8"/>
    <p:sldId id="521" r:id="rId9"/>
    <p:sldId id="522" r:id="rId10"/>
    <p:sldId id="413" r:id="rId11"/>
    <p:sldId id="504" r:id="rId12"/>
    <p:sldId id="506" r:id="rId13"/>
    <p:sldId id="507" r:id="rId14"/>
    <p:sldId id="509" r:id="rId15"/>
    <p:sldId id="510" r:id="rId16"/>
    <p:sldId id="508" r:id="rId17"/>
    <p:sldId id="492" r:id="rId18"/>
    <p:sldId id="495" r:id="rId19"/>
    <p:sldId id="511" r:id="rId20"/>
    <p:sldId id="512" r:id="rId21"/>
    <p:sldId id="513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2086" autoAdjust="0"/>
  </p:normalViewPr>
  <p:slideViewPr>
    <p:cSldViewPr>
      <p:cViewPr>
        <p:scale>
          <a:sx n="80" d="100"/>
          <a:sy n="80" d="100"/>
        </p:scale>
        <p:origin x="-9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6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802.11-15/1353r1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/>
              <a:t>Preamble Formats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2015-11-10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5463"/>
              </p:ext>
            </p:extLst>
          </p:nvPr>
        </p:nvGraphicFramePr>
        <p:xfrm>
          <a:off x="800100" y="3738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846569"/>
              </p:ext>
            </p:extLst>
          </p:nvPr>
        </p:nvGraphicFramePr>
        <p:xfrm>
          <a:off x="800100" y="1981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612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rmAutofit/>
          </a:bodyPr>
          <a:lstStyle/>
          <a:p>
            <a:endParaRPr lang="en-US" sz="1600" dirty="0" smtClean="0"/>
          </a:p>
          <a:p>
            <a:r>
              <a:rPr lang="en-US" sz="1800" dirty="0" smtClean="0"/>
              <a:t>There are currently several preamble combinations defined in 11ax with several details missing</a:t>
            </a:r>
            <a:endParaRPr lang="en-US" sz="1800" dirty="0"/>
          </a:p>
          <a:p>
            <a:pPr lvl="1"/>
            <a:r>
              <a:rPr lang="en-US" sz="1600" dirty="0" smtClean="0"/>
              <a:t>SU format (without SIGB)</a:t>
            </a:r>
          </a:p>
          <a:p>
            <a:pPr lvl="1"/>
            <a:r>
              <a:rPr lang="en-US" sz="1600" dirty="0" smtClean="0"/>
              <a:t>MU format (with SIGB)</a:t>
            </a:r>
          </a:p>
          <a:p>
            <a:pPr lvl="1"/>
            <a:r>
              <a:rPr lang="en-US" sz="1600" dirty="0" smtClean="0"/>
              <a:t>Trigger based UL </a:t>
            </a:r>
            <a:endParaRPr lang="en-US" sz="1600" dirty="0"/>
          </a:p>
          <a:p>
            <a:pPr lvl="1"/>
            <a:r>
              <a:rPr lang="en-US" sz="1600" dirty="0" smtClean="0"/>
              <a:t>Repetition mode SIGA for which </a:t>
            </a:r>
            <a:r>
              <a:rPr lang="en-US" sz="1600" dirty="0"/>
              <a:t>t</a:t>
            </a:r>
            <a:r>
              <a:rPr lang="en-US" sz="1600" dirty="0" smtClean="0"/>
              <a:t>he presence or absence of SIGB is undefined.</a:t>
            </a:r>
            <a:endParaRPr lang="en-US" sz="1600" dirty="0"/>
          </a:p>
          <a:p>
            <a:pPr lvl="1"/>
            <a:r>
              <a:rPr lang="en-US" sz="1600" dirty="0"/>
              <a:t>Two LTF options</a:t>
            </a:r>
          </a:p>
          <a:p>
            <a:pPr lvl="1"/>
            <a:r>
              <a:rPr lang="en-US" sz="1600" dirty="0"/>
              <a:t>Three CP </a:t>
            </a:r>
            <a:r>
              <a:rPr lang="en-US" sz="1600" dirty="0" smtClean="0"/>
              <a:t>options for payload</a:t>
            </a:r>
          </a:p>
          <a:p>
            <a:pPr lvl="1"/>
            <a:r>
              <a:rPr lang="en-US" sz="1600" dirty="0" smtClean="0"/>
              <a:t>SIGB without CP definition </a:t>
            </a: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800" dirty="0" smtClean="0"/>
              <a:t>This presentation aims to further define several missing details and several mandatory formats to minimize the required implementation complexity</a:t>
            </a:r>
          </a:p>
          <a:p>
            <a:endParaRPr lang="en-US" sz="1600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SU and MU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Currently two types of preambles (SU format and MU format) are defined with differentiation on whether SIGB is transmitted or not 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While the MU format carries the most general OFDMA + MU-MIMO packets, the SU format provides efficiency for single user transmissions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Both preambles can be used by any device for transmission in the UL, DL or peer to peer.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Both preambles are essential for 11ax and we therefore propose that both of them shall be mandatory </a:t>
            </a:r>
            <a:endParaRPr lang="en-US" dirty="0"/>
          </a:p>
          <a:p>
            <a:pPr marL="0" lvl="1" indent="0">
              <a:buNone/>
            </a:pPr>
            <a:r>
              <a:rPr lang="en-US" dirty="0" smtClean="0"/>
              <a:t> 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4191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Repetition Mode SIGA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This mode is primarily used for range extension for rates lower than MCS0 over 20MHz 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It therefore makes less sense to carry the full flexibility of OFDMA+MU-MIMO in this mode as the rates for those users will become even lower 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In addition, supporting two different modes for the repetition SIGA requires more complex signaling to differentiate all preamble formats.</a:t>
            </a:r>
          </a:p>
          <a:p>
            <a:pPr marL="28575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We therefore propose to limit the repetition mode preamble to SU (single user) and define it as the extended range SU format.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427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Summary of Preamble Formats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Recall that the trigger based UL format is identical to the SU format up to and including SIGA.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 smtClean="0"/>
              <a:t>The difference appears only during the HE-STF field and therefore SIGA carries a format bit to differentiate those two preambles</a:t>
            </a:r>
          </a:p>
          <a:p>
            <a:pPr marL="0" lvl="1" indent="0">
              <a:buNone/>
            </a:pP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In summary, we have the following three pre-HE-STF preamble formats:</a:t>
            </a:r>
          </a:p>
          <a:p>
            <a:pPr lvl="1"/>
            <a:r>
              <a:rPr lang="en-US" dirty="0" smtClean="0"/>
              <a:t>SU </a:t>
            </a:r>
            <a:r>
              <a:rPr lang="en-US" dirty="0"/>
              <a:t>format (mandatory) / Trigger based </a:t>
            </a:r>
            <a:r>
              <a:rPr lang="en-US" dirty="0" smtClean="0"/>
              <a:t>UL</a:t>
            </a:r>
            <a:endParaRPr lang="en-US" dirty="0"/>
          </a:p>
          <a:p>
            <a:pPr lvl="1"/>
            <a:r>
              <a:rPr lang="en-US" dirty="0"/>
              <a:t>MU format (mandatory)</a:t>
            </a:r>
          </a:p>
          <a:p>
            <a:pPr lvl="1"/>
            <a:r>
              <a:rPr lang="en-US" dirty="0"/>
              <a:t>Extended range SU </a:t>
            </a:r>
            <a:r>
              <a:rPr lang="en-US" dirty="0" smtClean="0"/>
              <a:t>format</a:t>
            </a:r>
            <a:endParaRPr lang="en-US" dirty="0"/>
          </a:p>
          <a:p>
            <a:pPr marL="0" lvl="1" indent="0">
              <a:buNone/>
            </a:pPr>
            <a:r>
              <a:rPr lang="en-US" dirty="0" smtClean="0"/>
              <a:t> </a:t>
            </a:r>
            <a:endParaRPr lang="en-US" sz="1600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8743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Signaling of the Three Preamble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Three preamble formats require effectively two bits for signaling.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The two most natural candidates are:</a:t>
            </a:r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 smtClean="0"/>
              <a:t>LSIG length  - the spec framework already states “</a:t>
            </a:r>
            <a:r>
              <a:rPr lang="en-GB" dirty="0"/>
              <a:t>In L-SIG, the L_LENGTH field is set to a value not divisible by 3. The value of L_LENGTH mod 3 will be used for </a:t>
            </a:r>
            <a:r>
              <a:rPr lang="en-GB" dirty="0" smtClean="0"/>
              <a:t>signalling </a:t>
            </a:r>
            <a:r>
              <a:rPr lang="en-GB" dirty="0"/>
              <a:t>of one bit of TBD </a:t>
            </a:r>
            <a:r>
              <a:rPr lang="en-GB" dirty="0" smtClean="0"/>
              <a:t>information”</a:t>
            </a:r>
            <a:endParaRPr lang="en-US" dirty="0" smtClean="0"/>
          </a:p>
          <a:p>
            <a:pPr marL="628650" lvl="2">
              <a:buFont typeface="Arial" panose="020B0604020202020204" pitchFamily="34" charset="0"/>
              <a:buChar char="•"/>
            </a:pPr>
            <a:r>
              <a:rPr lang="en-US" dirty="0" smtClean="0"/>
              <a:t>Rotation on the second symbol of SIGA, denoted as SIGA2 – rotation is used extensively throughout .11 to differentiate different preambles</a:t>
            </a:r>
          </a:p>
          <a:p>
            <a:pPr marL="285750"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We propose that the value of LSIG length shall be used to signal the SU format. This enables the receiver to know ahead of time that HE-STF immediately follows HE-SIGA so that its AGC can fully utilize the short HE-STF field.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We further then propose that BPSK rotation on SIGA2 is used to classify between the MU format and the extended range SU format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211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Cont. – Signaling Diagram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LSIG length set as mod3=1 means SU format. Set as mod3=2 means either MU format or extended range SU format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dirty="0" smtClean="0"/>
              <a:t>QBPSK on HE-SIGA2 means extended range SU format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  <p:sp>
        <p:nvSpPr>
          <p:cNvPr id="8" name="Rectangle 7"/>
          <p:cNvSpPr/>
          <p:nvPr/>
        </p:nvSpPr>
        <p:spPr bwMode="auto">
          <a:xfrm>
            <a:off x="920866" y="3041708"/>
            <a:ext cx="1066801" cy="47352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L-SIG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</a:rPr>
              <a:t>/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R-L-SIG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987668" y="3041708"/>
            <a:ext cx="914400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816468" y="3041709"/>
            <a:ext cx="685799" cy="4735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HE-STF</a:t>
            </a:r>
          </a:p>
        </p:txBody>
      </p:sp>
      <p:cxnSp>
        <p:nvCxnSpPr>
          <p:cNvPr id="11" name="Curved Connector 10"/>
          <p:cNvCxnSpPr>
            <a:stCxn id="8" idx="0"/>
            <a:endCxn id="10" idx="0"/>
          </p:cNvCxnSpPr>
          <p:nvPr/>
        </p:nvCxnSpPr>
        <p:spPr bwMode="auto">
          <a:xfrm rot="16200000" flipH="1">
            <a:off x="2806816" y="1689158"/>
            <a:ext cx="1" cy="2705101"/>
          </a:xfrm>
          <a:prstGeom prst="curvedConnector3">
            <a:avLst>
              <a:gd name="adj1" fmla="val -22860000000"/>
            </a:avLst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stealth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724173" y="3124583"/>
            <a:ext cx="3796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Length field </a:t>
            </a:r>
            <a:r>
              <a:rPr lang="en-US" sz="1400" dirty="0" smtClean="0">
                <a:solidFill>
                  <a:srgbClr val="0070C0"/>
                </a:solidFill>
              </a:rPr>
              <a:t>indicates SU format (set as mod3 =1)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02068" y="3041709"/>
            <a:ext cx="914400" cy="47352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196360" y="5204460"/>
            <a:ext cx="685799" cy="47352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/>
              <a:t>HE-STF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833314" y="5204460"/>
            <a:ext cx="1363046" cy="473528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HE-SIG-B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225317" y="3743836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285679" y="3743836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3149979" y="3743836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232769" y="5943600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2293131" y="5943600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3157431" y="5943600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225317" y="4793317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2276549" y="4793317"/>
            <a:ext cx="3874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3230145" y="4663736"/>
            <a:ext cx="0" cy="375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oval" w="lg" len="lg"/>
            <a:tailEnd type="oval" w="lg" len="lg"/>
          </a:ln>
          <a:effectLst/>
        </p:spPr>
      </p:cxnSp>
      <p:sp>
        <p:nvSpPr>
          <p:cNvPr id="25" name="Rectangle 24"/>
          <p:cNvSpPr/>
          <p:nvPr/>
        </p:nvSpPr>
        <p:spPr bwMode="auto">
          <a:xfrm>
            <a:off x="920517" y="4124837"/>
            <a:ext cx="1066801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L-SIG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</a:rPr>
              <a:t>/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R-L-SIG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1987319" y="4124837"/>
            <a:ext cx="914400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HE-SIG-A1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5653560" y="4124839"/>
            <a:ext cx="685799" cy="47141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HE-STF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901718" y="4124838"/>
            <a:ext cx="914749" cy="47352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HE-SIG-A2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816468" y="4124837"/>
            <a:ext cx="922692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HE-SIG-A3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739160" y="4124838"/>
            <a:ext cx="914400" cy="47352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HE-SIG-A4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937712" y="5204459"/>
            <a:ext cx="1066801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L-SIG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</a:rPr>
              <a:t>/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/>
              <a:t>R-L-SIG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004514" y="5204459"/>
            <a:ext cx="914400" cy="4735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918914" y="5204460"/>
            <a:ext cx="914400" cy="47352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HE-SIG-A2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8600" y="304071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(a)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39572" y="412272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(b)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39572" y="5241169"/>
            <a:ext cx="468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(c)</a:t>
            </a:r>
            <a:endParaRPr lang="en-US" sz="2000" b="1" dirty="0"/>
          </a:p>
        </p:txBody>
      </p:sp>
      <p:cxnSp>
        <p:nvCxnSpPr>
          <p:cNvPr id="37" name="Curved Connector 36"/>
          <p:cNvCxnSpPr/>
          <p:nvPr/>
        </p:nvCxnSpPr>
        <p:spPr bwMode="auto">
          <a:xfrm rot="16200000" flipH="1">
            <a:off x="2901718" y="3851908"/>
            <a:ext cx="1" cy="2705101"/>
          </a:xfrm>
          <a:prstGeom prst="curvedConnector3">
            <a:avLst>
              <a:gd name="adj1" fmla="val -22860000000"/>
            </a:avLst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stealth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996459" y="5266291"/>
            <a:ext cx="27286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SIGA2 BPSK </a:t>
            </a:r>
            <a:r>
              <a:rPr lang="en-US" sz="1400" dirty="0" smtClean="0">
                <a:solidFill>
                  <a:srgbClr val="0070C0"/>
                </a:solidFill>
              </a:rPr>
              <a:t>indicates MU format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56268" y="4639428"/>
            <a:ext cx="3935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SIGA2 QBPSK </a:t>
            </a:r>
            <a:r>
              <a:rPr lang="en-US" sz="1400" dirty="0" smtClean="0">
                <a:solidFill>
                  <a:srgbClr val="0070C0"/>
                </a:solidFill>
              </a:rPr>
              <a:t>indicates extended range SU format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1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LTF and CP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980" y="1363653"/>
            <a:ext cx="8763000" cy="5029200"/>
          </a:xfrm>
        </p:spPr>
        <p:txBody>
          <a:bodyPr>
            <a:noAutofit/>
          </a:bodyPr>
          <a:lstStyle/>
          <a:p>
            <a:r>
              <a:rPr lang="en-US" sz="1800" dirty="0" smtClean="0"/>
              <a:t>Currently </a:t>
            </a:r>
            <a:r>
              <a:rPr lang="en-US" sz="1800" dirty="0"/>
              <a:t>there are 6 combinatorial </a:t>
            </a:r>
            <a:r>
              <a:rPr lang="en-US" sz="1800" dirty="0" smtClean="0"/>
              <a:t>options (2 LTF sizes and 3 CP sizes).</a:t>
            </a:r>
          </a:p>
          <a:p>
            <a:r>
              <a:rPr lang="en-US" sz="1800" dirty="0" smtClean="0"/>
              <a:t>However not all combinations are equally important. </a:t>
            </a:r>
          </a:p>
          <a:p>
            <a:r>
              <a:rPr lang="en-US" sz="1800" dirty="0" smtClean="0"/>
              <a:t>We propose to define the following 3 combinations as mandatory due to their importance for fulfilling 11ax requirements:</a:t>
            </a:r>
          </a:p>
          <a:p>
            <a:pPr lvl="1"/>
            <a:r>
              <a:rPr lang="en-US" sz="1600" dirty="0" smtClean="0"/>
              <a:t>2x LTF + 0.8uS </a:t>
            </a:r>
            <a:r>
              <a:rPr lang="en-US" sz="1600" dirty="0" smtClean="0">
                <a:sym typeface="Wingdings" panose="05000000000000000000" pitchFamily="2" charset="2"/>
              </a:rPr>
              <a:t> best choice for efficiency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2x LTF + 1.6uS  all around best choice suitable for indoor, outdoor and indoor UL MU-MIMO/OFDMA (where larger CP is required to accommodate users’ difference time of arrival)</a:t>
            </a:r>
          </a:p>
          <a:p>
            <a:pPr lvl="1"/>
            <a:r>
              <a:rPr lang="en-US" sz="1600" dirty="0" smtClean="0">
                <a:sym typeface="Wingdings" panose="05000000000000000000" pitchFamily="2" charset="2"/>
              </a:rPr>
              <a:t>4x LTF + 3.2uS  optimized for </a:t>
            </a:r>
            <a:r>
              <a:rPr lang="en-US" sz="1600" dirty="0" err="1" smtClean="0">
                <a:sym typeface="Wingdings" panose="05000000000000000000" pitchFamily="2" charset="2"/>
              </a:rPr>
              <a:t>UMi</a:t>
            </a:r>
            <a:r>
              <a:rPr lang="en-US" sz="1600" dirty="0" smtClean="0">
                <a:sym typeface="Wingdings" panose="05000000000000000000" pitchFamily="2" charset="2"/>
              </a:rPr>
              <a:t>-NLOS supporting UL OFDMA in that channel as well.</a:t>
            </a:r>
            <a:endParaRPr lang="en-US" sz="1600" dirty="0">
              <a:sym typeface="Wingdings" panose="05000000000000000000" pitchFamily="2" charset="2"/>
            </a:endParaRPr>
          </a:p>
          <a:p>
            <a:r>
              <a:rPr lang="en-US" sz="1800" dirty="0" smtClean="0"/>
              <a:t>To simplify and minimize signaling we </a:t>
            </a:r>
            <a:r>
              <a:rPr lang="en-US" sz="1800" dirty="0"/>
              <a:t>further propose that the same value of CP is used for payload and HE-LTF. 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CP for SIGB – SIGB is an extension of SIGA with structure very similar to SIGA 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ecall that SIGB is defined as blocks that are separately encoded and </a:t>
            </a:r>
            <a:r>
              <a:rPr lang="en-US" sz="1600" dirty="0" err="1" smtClean="0"/>
              <a:t>CRCed</a:t>
            </a:r>
            <a:r>
              <a:rPr lang="en-US" sz="1600" dirty="0" smtClean="0"/>
              <a:t> having roughly the same size as SIGA.  </a:t>
            </a:r>
          </a:p>
          <a:p>
            <a:r>
              <a:rPr lang="en-US" sz="1800" dirty="0" smtClean="0"/>
              <a:t>Since SIGA uses only 0.8uS CP it makes sense to also limit the choices for SIGB to 0.8uS only</a:t>
            </a:r>
            <a:endParaRPr lang="en-US" sz="1800" dirty="0"/>
          </a:p>
          <a:p>
            <a:pPr marL="0" lvl="1" indent="0">
              <a:buNone/>
            </a:pPr>
            <a:r>
              <a:rPr lang="en-US" sz="2000" dirty="0" smtClean="0"/>
              <a:t> 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87034" y="6475413"/>
            <a:ext cx="1756891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35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5240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</a:t>
            </a:r>
            <a:r>
              <a:rPr lang="en-US" dirty="0"/>
              <a:t>1</a:t>
            </a:r>
            <a:r>
              <a:rPr lang="en-US" dirty="0" smtClean="0"/>
              <a:t>] 11-15-0821-00-00ax HE-SIG-B Structure</a:t>
            </a:r>
          </a:p>
          <a:p>
            <a:pPr marL="457200" indent="-457200">
              <a:buNone/>
            </a:pPr>
            <a:r>
              <a:rPr lang="en-US" dirty="0" smtClean="0"/>
              <a:t>[2] 11-15-0873-00-00ax SIG B Encoding Structure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dirty="0"/>
              <a:t>Do you agree to add to the TG Specification Frame work </a:t>
            </a:r>
            <a:r>
              <a:rPr lang="en-US" altLang="en-US" sz="1800" dirty="0" smtClean="0"/>
              <a:t>document</a:t>
            </a:r>
            <a:r>
              <a:rPr lang="en-US" altLang="en-US" sz="1800" dirty="0"/>
              <a:t>:</a:t>
            </a:r>
            <a:r>
              <a:rPr lang="en-US" sz="1800" dirty="0" smtClean="0"/>
              <a:t> </a:t>
            </a:r>
            <a:r>
              <a:rPr lang="en-US" sz="1800" dirty="0" smtClean="0"/>
              <a:t>there are </a:t>
            </a:r>
            <a:r>
              <a:rPr lang="en-US" sz="1800" dirty="0"/>
              <a:t>only three pre-HE-STF preamble formats </a:t>
            </a:r>
            <a:r>
              <a:rPr lang="en-US" sz="1800" dirty="0" smtClean="0"/>
              <a:t>defined as: 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/>
              <a:t>SU format (mandatory) / Trigger based UL</a:t>
            </a:r>
          </a:p>
          <a:p>
            <a:pPr lvl="1"/>
            <a:r>
              <a:rPr lang="en-US" dirty="0"/>
              <a:t>MU format (mandatory)</a:t>
            </a:r>
          </a:p>
          <a:p>
            <a:pPr lvl="1"/>
            <a:r>
              <a:rPr lang="en-US" dirty="0"/>
              <a:t>Extended range SU format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 smtClean="0"/>
              <a:t>Yes</a:t>
            </a:r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1706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dirty="0"/>
              <a:t>Do you agree to add to the TG Specification Frame work </a:t>
            </a:r>
            <a:r>
              <a:rPr lang="en-US" altLang="en-US" sz="1800" dirty="0" smtClean="0"/>
              <a:t>document </a:t>
            </a:r>
            <a:r>
              <a:rPr lang="en-US" sz="1800" dirty="0" smtClean="0"/>
              <a:t>the </a:t>
            </a:r>
            <a:r>
              <a:rPr lang="en-US" sz="1800" dirty="0" smtClean="0"/>
              <a:t>signaling of the three preamble formats as </a:t>
            </a:r>
            <a:r>
              <a:rPr lang="en-US" sz="1800" dirty="0" smtClean="0"/>
              <a:t>described </a:t>
            </a:r>
            <a:r>
              <a:rPr lang="en-US" sz="1800" dirty="0" smtClean="0"/>
              <a:t>on slide 15?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Yes</a:t>
            </a:r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177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6686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701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dirty="0"/>
              <a:t>Do you agree to add to the TG Specification Frame work document: </a:t>
            </a:r>
            <a:r>
              <a:rPr lang="en-US" sz="1800" dirty="0" smtClean="0"/>
              <a:t>the </a:t>
            </a:r>
            <a:r>
              <a:rPr lang="en-US" sz="1800" dirty="0"/>
              <a:t>following are the only mandatory combinations of LTF size and CP </a:t>
            </a:r>
            <a:r>
              <a:rPr lang="en-US" sz="1800" dirty="0" smtClean="0"/>
              <a:t>size</a:t>
            </a:r>
          </a:p>
          <a:p>
            <a:r>
              <a:rPr lang="en-US" sz="1800" dirty="0" smtClean="0"/>
              <a:t>2x </a:t>
            </a:r>
            <a:r>
              <a:rPr lang="en-US" sz="1800" dirty="0"/>
              <a:t>LTF+ 0.8uS </a:t>
            </a:r>
          </a:p>
          <a:p>
            <a:r>
              <a:rPr lang="en-US" sz="1800" dirty="0" smtClean="0"/>
              <a:t>2x </a:t>
            </a:r>
            <a:r>
              <a:rPr lang="en-US" sz="1800" dirty="0"/>
              <a:t>LTF+ </a:t>
            </a:r>
            <a:r>
              <a:rPr lang="en-US" sz="1800" dirty="0" smtClean="0"/>
              <a:t>1.6uS</a:t>
            </a:r>
          </a:p>
          <a:p>
            <a:r>
              <a:rPr lang="en-US" sz="1800" dirty="0" smtClean="0"/>
              <a:t>4x </a:t>
            </a:r>
            <a:r>
              <a:rPr lang="en-US" sz="1800" dirty="0"/>
              <a:t>LTF+ 3.2uS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 smtClean="0"/>
              <a:t>with </a:t>
            </a:r>
            <a:r>
              <a:rPr lang="en-US" sz="1800" dirty="0"/>
              <a:t>HE-LTF and payload using the same CP size.</a:t>
            </a:r>
          </a:p>
          <a:p>
            <a:pPr marL="0" indent="0">
              <a:buNone/>
            </a:pPr>
            <a:r>
              <a:rPr lang="en-US" sz="1800" dirty="0" smtClean="0"/>
              <a:t>and that LTF </a:t>
            </a:r>
            <a:r>
              <a:rPr lang="en-US" sz="1800" dirty="0"/>
              <a:t>size and CP size are jointly signaled using 3 bits.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Yes</a:t>
            </a:r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1180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SP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dirty="0"/>
              <a:t>Do you agree to add to the TG Specification Frame work document: </a:t>
            </a:r>
            <a:r>
              <a:rPr lang="en-US" sz="1800" dirty="0" smtClean="0"/>
              <a:t>SIGB </a:t>
            </a:r>
            <a:r>
              <a:rPr lang="en-US" sz="1800" dirty="0"/>
              <a:t>only has one CP size equal to 0.8uS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Yes</a:t>
            </a:r>
          </a:p>
          <a:p>
            <a:pPr marL="0" indent="0">
              <a:buNone/>
            </a:pPr>
            <a:r>
              <a:rPr lang="en-US" sz="1800" dirty="0" smtClean="0"/>
              <a:t>No</a:t>
            </a:r>
          </a:p>
          <a:p>
            <a:pPr marL="0" indent="0">
              <a:buNone/>
            </a:pPr>
            <a:r>
              <a:rPr lang="en-US" sz="1800" dirty="0" smtClean="0"/>
              <a:t>Abs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5506" y="6475413"/>
            <a:ext cx="171841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125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92915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119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637959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14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888645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759902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382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567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2137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969365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6827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62316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Ron Porat, Broadcom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80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111665</TotalTime>
  <Words>2036</Words>
  <Application>Microsoft Office PowerPoint</Application>
  <PresentationFormat>On-screen Show (4:3)</PresentationFormat>
  <Paragraphs>656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802-11-Submission</vt:lpstr>
      <vt:lpstr>Preamble Formats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SU and MU Formats</vt:lpstr>
      <vt:lpstr>Repetition Mode SIGA </vt:lpstr>
      <vt:lpstr>Summary of Preamble Formats </vt:lpstr>
      <vt:lpstr>Signaling of the Three Preamble Formats</vt:lpstr>
      <vt:lpstr>Cont. – Signaling Diagram </vt:lpstr>
      <vt:lpstr>LTF and CP Combinations</vt:lpstr>
      <vt:lpstr>References</vt:lpstr>
      <vt:lpstr>SP #1</vt:lpstr>
      <vt:lpstr>SP #2</vt:lpstr>
      <vt:lpstr>SP #3</vt:lpstr>
      <vt:lpstr>SP #4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1992</cp:revision>
  <cp:lastPrinted>1998-02-10T13:28:06Z</cp:lastPrinted>
  <dcterms:created xsi:type="dcterms:W3CDTF">2007-05-21T21:00:37Z</dcterms:created>
  <dcterms:modified xsi:type="dcterms:W3CDTF">2015-11-10T16:47:57Z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