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2"/>
  </p:notesMasterIdLst>
  <p:handoutMasterIdLst>
    <p:handoutMasterId r:id="rId23"/>
  </p:handoutMasterIdLst>
  <p:sldIdLst>
    <p:sldId id="500" r:id="rId2"/>
    <p:sldId id="569" r:id="rId3"/>
    <p:sldId id="570" r:id="rId4"/>
    <p:sldId id="571" r:id="rId5"/>
    <p:sldId id="572" r:id="rId6"/>
    <p:sldId id="573" r:id="rId7"/>
    <p:sldId id="575" r:id="rId8"/>
    <p:sldId id="576" r:id="rId9"/>
    <p:sldId id="603" r:id="rId10"/>
    <p:sldId id="593" r:id="rId11"/>
    <p:sldId id="596" r:id="rId12"/>
    <p:sldId id="594" r:id="rId13"/>
    <p:sldId id="595" r:id="rId14"/>
    <p:sldId id="597" r:id="rId15"/>
    <p:sldId id="598" r:id="rId16"/>
    <p:sldId id="599" r:id="rId17"/>
    <p:sldId id="600" r:id="rId18"/>
    <p:sldId id="588" r:id="rId19"/>
    <p:sldId id="602" r:id="rId20"/>
    <p:sldId id="591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1" autoAdjust="0"/>
    <p:restoredTop sz="90216" autoAdjust="0"/>
  </p:normalViewPr>
  <p:slideViewPr>
    <p:cSldViewPr>
      <p:cViewPr varScale="1">
        <p:scale>
          <a:sx n="70" d="100"/>
          <a:sy n="70" d="100"/>
        </p:scale>
        <p:origin x="-10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802.11-15/xxxxr0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152076" y="6477000"/>
            <a:ext cx="1410899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doc.: IEEE 802.11-15/xxxxr0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November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Microsoft_Visio_2003-2010____3.vsd"/><Relationship Id="rId7" Type="http://schemas.openxmlformats.org/officeDocument/2006/relationships/oleObject" Target="../embeddings/Microsoft_Visio_2003-2010____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Visio_2003-2010____4.vsd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Microsoft_Visio_2003-2010____6.vsd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7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8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policy for UL MU </a:t>
            </a:r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transmission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17526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2015-11-08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/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</a:t>
            </a:r>
            <a:r>
              <a:rPr lang="en-US" altLang="ko-KR" dirty="0"/>
              <a:t>al. </a:t>
            </a:r>
            <a:r>
              <a:rPr lang="en-US" altLang="ko-KR" dirty="0" smtClean="0"/>
              <a:t>(LG)</a:t>
            </a:r>
            <a:endParaRPr lang="en-US" altLang="ko-KR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828641"/>
              </p:ext>
            </p:extLst>
          </p:nvPr>
        </p:nvGraphicFramePr>
        <p:xfrm>
          <a:off x="762000" y="2801896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altLang="ko-KR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ko-KR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14513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SFD [1], the </a:t>
            </a:r>
            <a:r>
              <a:rPr lang="en-US" altLang="ko-KR" sz="2000" dirty="0"/>
              <a:t>explicit signaling of OFDMA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is defined.</a:t>
            </a:r>
          </a:p>
          <a:p>
            <a:pPr lvl="1"/>
            <a:r>
              <a:rPr lang="en-GB" altLang="ko-KR" sz="1800" dirty="0" smtClean="0"/>
              <a:t>The </a:t>
            </a:r>
            <a:r>
              <a:rPr lang="en-GB" altLang="ko-KR" sz="1800" dirty="0"/>
              <a:t>spec shall allow that the schedule information for OFDMA acknowledge from STAs is contained in the MAC header of DL MPDU</a:t>
            </a:r>
            <a:r>
              <a:rPr lang="en-GB" altLang="ko-KR" sz="1800" dirty="0" smtClean="0"/>
              <a:t>.</a:t>
            </a:r>
            <a:endParaRPr lang="en-US" altLang="ko-KR" sz="1800" dirty="0" smtClean="0"/>
          </a:p>
          <a:p>
            <a:pPr lvl="1"/>
            <a:r>
              <a:rPr lang="en-GB" altLang="ko-KR" sz="1800" dirty="0"/>
              <a:t>In each payload within a DL MU PPDU a Trigger frame may be present that carries the information that enables the recipient of the STA to send its ACK/BA response frame a TBD IFS after the DL MU PPDU</a:t>
            </a:r>
            <a:r>
              <a:rPr lang="en-GB" altLang="ko-KR" sz="1800" dirty="0" smtClean="0"/>
              <a:t>. </a:t>
            </a: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r>
              <a:rPr lang="en-US" altLang="ko-KR" sz="2000" dirty="0" smtClean="0"/>
              <a:t>In this contribution, we propose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policy for UL MU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transmission.</a:t>
            </a:r>
          </a:p>
          <a:p>
            <a:pPr lvl="1"/>
            <a:r>
              <a:rPr lang="en-US" altLang="ko-KR" sz="1800" dirty="0" smtClean="0"/>
              <a:t>We </a:t>
            </a:r>
            <a:r>
              <a:rPr lang="en-US" altLang="ko-KR" sz="1800" dirty="0"/>
              <a:t>focus </a:t>
            </a:r>
            <a:r>
              <a:rPr lang="en-US" altLang="ko-KR" sz="1800" dirty="0" smtClean="0"/>
              <a:t>on the</a:t>
            </a:r>
            <a:r>
              <a:rPr lang="ko-KR" altLang="en-US" sz="1800" dirty="0" smtClean="0"/>
              <a:t> </a:t>
            </a:r>
            <a:r>
              <a:rPr lang="en-US" altLang="ko-KR" sz="1800" dirty="0"/>
              <a:t>case of explicit signaling for UL MU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as a immediate response of </a:t>
            </a:r>
            <a:r>
              <a:rPr lang="en-US" altLang="ko-KR" sz="1800" dirty="0" smtClean="0"/>
              <a:t>DL MU </a:t>
            </a:r>
            <a:r>
              <a:rPr lang="en-US" altLang="ko-KR" sz="1800" dirty="0"/>
              <a:t>PPDU.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351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altLang="ko-KR" sz="1800" dirty="0"/>
              <a:t>SU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policy in </a:t>
            </a:r>
            <a:r>
              <a:rPr lang="en-US" altLang="ko-KR" sz="1800" dirty="0" smtClean="0"/>
              <a:t>11ac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800" dirty="0" smtClean="0"/>
          </a:p>
          <a:p>
            <a:r>
              <a:rPr lang="en-US" altLang="ko-KR" sz="1800" dirty="0" err="1" smtClean="0"/>
              <a:t>Ack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operation in 11ac DL MU-MIMO</a:t>
            </a:r>
          </a:p>
          <a:p>
            <a:pPr lvl="1"/>
            <a:r>
              <a:rPr lang="en-US" altLang="ko-KR" sz="1400" dirty="0" err="1"/>
              <a:t>Ack</a:t>
            </a:r>
            <a:r>
              <a:rPr lang="en-US" altLang="ko-KR" sz="1400" dirty="0"/>
              <a:t> policy for a STA may be set  to solicit an immediate response (‘00’) and </a:t>
            </a:r>
            <a:r>
              <a:rPr lang="en-US" altLang="ko-KR" sz="1400" dirty="0" err="1"/>
              <a:t>Ack</a:t>
            </a:r>
            <a:r>
              <a:rPr lang="en-US" altLang="ko-KR" sz="1400" dirty="0"/>
              <a:t> policy for other STAs are set  to solicit to wait BAR(‘11’).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55577" y="2132856"/>
          <a:ext cx="7776863" cy="2448271"/>
        </p:xfrm>
        <a:graphic>
          <a:graphicData uri="http://schemas.openxmlformats.org/drawingml/2006/table">
            <a:tbl>
              <a:tblPr/>
              <a:tblGrid>
                <a:gridCol w="952268"/>
                <a:gridCol w="991948"/>
                <a:gridCol w="5832647"/>
              </a:tblGrid>
              <a:tr h="136558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Bits in </a:t>
                      </a:r>
                      <a:r>
                        <a:rPr lang="en-US" sz="1200" b="1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QoS</a:t>
                      </a: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Control field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Meaning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5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6327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Normal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or Implicit BAR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addressed recipient returns an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or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BlockAck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frame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addressed recipient takes no action upon receipt of the frame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.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189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explicit acknowledge or PSMP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is set to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1: No data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 of the Frame Control field is set to 0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: PSMP </a:t>
                      </a:r>
                      <a:r>
                        <a:rPr lang="en-US" sz="120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947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BA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addressed recipient takes no action upon the receipt of the frame except for recording the state. The recipient can expect a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BlockAckReq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frame in the future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/>
        </p:nvGraphicFramePr>
        <p:xfrm>
          <a:off x="1331913" y="5614988"/>
          <a:ext cx="62642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Visio" r:id="rId3" imgW="5653642" imgH="757704" progId="Visio.Drawing.11">
                  <p:embed/>
                </p:oleObj>
              </mc:Choice>
              <mc:Fallback>
                <p:oleObj name="Visio" r:id="rId3" imgW="5653642" imgH="75770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614988"/>
                        <a:ext cx="62642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4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UL MU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in 11ax </a:t>
            </a:r>
            <a:r>
              <a:rPr lang="en-US" altLang="ko-KR" sz="2000" dirty="0" smtClean="0"/>
              <a:t>SFD [1],</a:t>
            </a:r>
            <a:endParaRPr lang="en-US" altLang="ko-KR" sz="2000" dirty="0"/>
          </a:p>
          <a:p>
            <a:pPr marL="446088" lvl="1" indent="0"/>
            <a:r>
              <a:rPr lang="en-GB" altLang="ko-KR" sz="1600" dirty="0"/>
              <a:t> In each payload within a DL MU PPDU a Trigger frame may be present that carries the information that enables the recipient of the STA to send its ACK/BA response frame a TBD IFS after the DL MU PPDU.</a:t>
            </a:r>
          </a:p>
          <a:p>
            <a:pPr lvl="1"/>
            <a:r>
              <a:rPr lang="en-US" altLang="ko-KR" sz="1600" dirty="0"/>
              <a:t>There is no description about </a:t>
            </a:r>
            <a:r>
              <a:rPr lang="en-US" altLang="ko-KR" sz="1600" dirty="0" smtClean="0"/>
              <a:t>UL 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policy.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UL MU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transmission in response to DL MU PPDU</a:t>
            </a:r>
          </a:p>
          <a:p>
            <a:pPr lvl="1"/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policy ‘00’ may be set to solicit an immediate response.</a:t>
            </a:r>
          </a:p>
          <a:p>
            <a:pPr lvl="1"/>
            <a:r>
              <a:rPr lang="en-US" altLang="ko-KR" sz="1600" dirty="0" smtClean="0"/>
              <a:t>But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policy ‘00’ </a:t>
            </a:r>
            <a:r>
              <a:rPr lang="en-US" altLang="ko-KR" sz="1600" dirty="0" smtClean="0"/>
              <a:t>indicates the transmission of </a:t>
            </a:r>
            <a:r>
              <a:rPr lang="en-US" altLang="ko-KR" sz="1600" dirty="0"/>
              <a:t>an immediate response in SU </a:t>
            </a:r>
            <a:r>
              <a:rPr lang="en-US" altLang="ko-KR" sz="1600" dirty="0" smtClean="0"/>
              <a:t>manner as defined in the current spec.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Therefore, </a:t>
            </a:r>
            <a:r>
              <a:rPr lang="en-US" altLang="ko-KR" sz="1600" dirty="0"/>
              <a:t>we need to define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policy for UL 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transmission.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507105"/>
              </p:ext>
            </p:extLst>
          </p:nvPr>
        </p:nvGraphicFramePr>
        <p:xfrm>
          <a:off x="1403350" y="5164137"/>
          <a:ext cx="292576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Visio" r:id="rId3" imgW="2197589" imgH="757704" progId="Visio.Drawing.11">
                  <p:embed/>
                </p:oleObj>
              </mc:Choice>
              <mc:Fallback>
                <p:oleObj name="Visio" r:id="rId3" imgW="2197589" imgH="757704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64137"/>
                        <a:ext cx="2925763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792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Consideration point to solicit an immediate response in MU manner. </a:t>
            </a:r>
          </a:p>
          <a:p>
            <a:pPr lvl="1"/>
            <a:r>
              <a:rPr lang="en-US" altLang="ko-KR" sz="1600" dirty="0"/>
              <a:t>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is transmitted as a response to DL SU PPDU. But we </a:t>
            </a:r>
            <a:r>
              <a:rPr lang="en-US" altLang="ko-KR" sz="1600" dirty="0" smtClean="0"/>
              <a:t>haven’t decided </a:t>
            </a:r>
            <a:r>
              <a:rPr lang="en-US" altLang="ko-KR" sz="1600" dirty="0"/>
              <a:t>yet to support not only 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but also 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as a response to DL MU PPDU.</a:t>
            </a:r>
          </a:p>
          <a:p>
            <a:pPr lvl="2"/>
            <a:r>
              <a:rPr lang="en-US" altLang="ko-KR" sz="1400" dirty="0" smtClean="0"/>
              <a:t>In cascading TXOP structure, </a:t>
            </a:r>
            <a:r>
              <a:rPr lang="en-GB" altLang="ko-KR" sz="1400" dirty="0" smtClean="0"/>
              <a:t>DL MU PPDU </a:t>
            </a:r>
            <a:r>
              <a:rPr lang="en-GB" altLang="ko-KR" sz="1400" dirty="0"/>
              <a:t>can </a:t>
            </a:r>
            <a:r>
              <a:rPr lang="en-GB" altLang="ko-KR" sz="1400" dirty="0" smtClean="0"/>
              <a:t>contain </a:t>
            </a:r>
            <a:r>
              <a:rPr lang="en-GB" altLang="ko-KR" sz="1400" dirty="0"/>
              <a:t>different </a:t>
            </a:r>
            <a:r>
              <a:rPr lang="en-GB" altLang="ko-KR" sz="1400" dirty="0" smtClean="0"/>
              <a:t>type </a:t>
            </a:r>
            <a:r>
              <a:rPr lang="en-GB" altLang="ko-KR" sz="1400" dirty="0"/>
              <a:t>of unicast </a:t>
            </a:r>
            <a:r>
              <a:rPr lang="en-GB" altLang="ko-KR" sz="1400" dirty="0" smtClean="0"/>
              <a:t>frames such as Data, ACK, BA frame, which indicate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Policy with immediate BA and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Policy with No ACK</a:t>
            </a:r>
          </a:p>
          <a:p>
            <a:pPr lvl="2"/>
            <a:r>
              <a:rPr lang="en-GB" altLang="ko-KR" sz="1400" dirty="0" smtClean="0"/>
              <a:t>SU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may be transmitted in response to DL MU PPDU </a:t>
            </a:r>
            <a:endParaRPr lang="en-US" altLang="ko-KR" sz="1600" dirty="0"/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needs to indicate STA to transmit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in SU or MU manner. </a:t>
            </a:r>
            <a:endParaRPr lang="en-US" altLang="ko-KR" sz="600" dirty="0"/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dirty="0" smtClean="0"/>
              <a:t>keep </a:t>
            </a:r>
            <a:r>
              <a:rPr lang="en-US" altLang="ko-KR" sz="1600" dirty="0"/>
              <a:t>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policy. If the trigger information in </a:t>
            </a:r>
            <a:r>
              <a:rPr lang="en-US" altLang="ko-KR" sz="1600" dirty="0"/>
              <a:t>DL MU PPDU is transmitted, it </a:t>
            </a:r>
            <a:r>
              <a:rPr lang="en-US" altLang="ko-KR" sz="1600" dirty="0" smtClean="0"/>
              <a:t>means </a:t>
            </a:r>
            <a:r>
              <a:rPr lang="en-US" altLang="ko-KR" sz="1600" dirty="0"/>
              <a:t>an immediate response in MU manner.</a:t>
            </a:r>
          </a:p>
          <a:p>
            <a:pPr lvl="1"/>
            <a:r>
              <a:rPr lang="en-US" altLang="ko-KR" sz="1600" dirty="0"/>
              <a:t>But the problem </a:t>
            </a:r>
            <a:r>
              <a:rPr lang="en-US" altLang="ko-KR" sz="1600" dirty="0" smtClean="0"/>
              <a:t>happens </a:t>
            </a:r>
            <a:r>
              <a:rPr lang="en-US" altLang="ko-KR" sz="1600" dirty="0"/>
              <a:t>if STA fails to decode </a:t>
            </a:r>
            <a:r>
              <a:rPr lang="en-US" altLang="ko-KR" sz="1600" dirty="0" smtClean="0"/>
              <a:t>the trigger information for UL </a:t>
            </a:r>
            <a:r>
              <a:rPr lang="en-US" altLang="ko-KR" sz="1600" dirty="0"/>
              <a:t>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transmission. In this case, </a:t>
            </a:r>
            <a:r>
              <a:rPr lang="en-US" altLang="ko-KR" sz="1600" dirty="0"/>
              <a:t>STA doesn’t know </a:t>
            </a:r>
            <a:r>
              <a:rPr lang="en-US" altLang="ko-KR" sz="1600" dirty="0" smtClean="0"/>
              <a:t>whether to </a:t>
            </a:r>
            <a:r>
              <a:rPr lang="en-US" altLang="ko-KR" sz="1600" dirty="0"/>
              <a:t>transmit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in SU or MU manner.</a:t>
            </a:r>
          </a:p>
          <a:p>
            <a:pPr lvl="1"/>
            <a:r>
              <a:rPr lang="en-US" altLang="ko-KR" sz="1600" dirty="0"/>
              <a:t>Please see the details in the next slide.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863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sz="2400" dirty="0" smtClean="0"/>
              <a:t>Trigger information for UL MU </a:t>
            </a:r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in DL MU PPDU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752600"/>
            <a:ext cx="6172200" cy="3810000"/>
          </a:xfrm>
        </p:spPr>
        <p:txBody>
          <a:bodyPr/>
          <a:lstStyle/>
          <a:p>
            <a:r>
              <a:rPr lang="en-US" altLang="ko-KR" sz="2000" dirty="0"/>
              <a:t>When </a:t>
            </a:r>
            <a:r>
              <a:rPr lang="en-US" altLang="ko-KR" sz="2000" dirty="0" smtClean="0"/>
              <a:t>the unicast </a:t>
            </a:r>
            <a:r>
              <a:rPr lang="en-US" altLang="ko-KR" sz="2000" dirty="0"/>
              <a:t>Trigger frame </a:t>
            </a:r>
            <a:r>
              <a:rPr lang="en-US" altLang="ko-KR" sz="2000" dirty="0" smtClean="0"/>
              <a:t>is transmitted,</a:t>
            </a:r>
            <a:endParaRPr lang="en-US" altLang="ko-KR" sz="2000" dirty="0"/>
          </a:p>
          <a:p>
            <a:pPr lvl="1"/>
            <a:r>
              <a:rPr lang="en-US" altLang="ko-KR" sz="1800" dirty="0"/>
              <a:t>STA can’t know whether to transmit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in SU or MU format if the valid unicast Trigger </a:t>
            </a:r>
            <a:r>
              <a:rPr lang="en-US" altLang="ko-KR" sz="1800" dirty="0"/>
              <a:t>frame is </a:t>
            </a:r>
            <a:r>
              <a:rPr lang="en-US" altLang="ko-KR" sz="1800" dirty="0" smtClean="0"/>
              <a:t>not received.</a:t>
            </a:r>
            <a:endParaRPr lang="en-US" altLang="ko-KR" sz="1800" dirty="0"/>
          </a:p>
          <a:p>
            <a:pPr lvl="1">
              <a:buNone/>
            </a:pPr>
            <a:endParaRPr lang="en-US" altLang="ko-KR" sz="1800" dirty="0"/>
          </a:p>
          <a:p>
            <a:r>
              <a:rPr lang="en-US" altLang="ko-KR" sz="2000" dirty="0"/>
              <a:t>When </a:t>
            </a:r>
            <a:r>
              <a:rPr lang="en-US" altLang="ko-KR" sz="2000" dirty="0" smtClean="0"/>
              <a:t>the MAC header contains the trigger information for UL MU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transmission,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  <a:r>
              <a:rPr lang="en-US" altLang="ko-KR" sz="1800" dirty="0"/>
              <a:t>. All MPDUs has the </a:t>
            </a:r>
            <a:r>
              <a:rPr lang="en-US" altLang="ko-KR" sz="1800" dirty="0" smtClean="0"/>
              <a:t>trigger information</a:t>
            </a:r>
            <a:endParaRPr lang="en-US" altLang="ko-KR" sz="1800" dirty="0"/>
          </a:p>
          <a:p>
            <a:pPr lvl="2"/>
            <a:r>
              <a:rPr lang="en-US" altLang="ko-KR" sz="1600" dirty="0"/>
              <a:t>STA </a:t>
            </a:r>
            <a:r>
              <a:rPr lang="en-US" altLang="ko-KR" sz="1600" dirty="0" smtClean="0"/>
              <a:t>can transmit </a:t>
            </a:r>
            <a:r>
              <a:rPr lang="en-US" altLang="ko-KR" sz="1600" dirty="0"/>
              <a:t>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if any MPDU is received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Large signaling overhead</a:t>
            </a:r>
          </a:p>
          <a:p>
            <a:pPr lvl="1"/>
            <a:r>
              <a:rPr lang="en-US" altLang="ko-KR" sz="1800" dirty="0" smtClean="0"/>
              <a:t>Option 2. any MPDU has the trigger information.</a:t>
            </a:r>
          </a:p>
          <a:p>
            <a:pPr lvl="2"/>
            <a:r>
              <a:rPr lang="en-US" altLang="ko-KR" sz="1600" dirty="0" smtClean="0"/>
              <a:t>STA </a:t>
            </a:r>
            <a:r>
              <a:rPr lang="en-US" altLang="ko-KR" sz="1600" dirty="0"/>
              <a:t>can’t know </a:t>
            </a:r>
            <a:r>
              <a:rPr lang="en-US" altLang="ko-KR" sz="1600" dirty="0" smtClean="0"/>
              <a:t>whether to </a:t>
            </a:r>
            <a:r>
              <a:rPr lang="en-US" altLang="ko-KR" sz="1600" dirty="0"/>
              <a:t>transmit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to SU or </a:t>
            </a:r>
            <a:r>
              <a:rPr lang="en-US" altLang="ko-KR" sz="1600" dirty="0" smtClean="0"/>
              <a:t>MU if the trigger information is not received.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Therefore, 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should be indicated by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policy</a:t>
            </a:r>
          </a:p>
          <a:p>
            <a:pPr lvl="2"/>
            <a:r>
              <a:rPr lang="en-US" altLang="ko-KR" sz="1600" dirty="0" smtClean="0"/>
              <a:t>Less signaling overhead</a:t>
            </a:r>
          </a:p>
          <a:p>
            <a:pPr lvl="2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360283"/>
              </p:ext>
            </p:extLst>
          </p:nvPr>
        </p:nvGraphicFramePr>
        <p:xfrm>
          <a:off x="6376988" y="2506662"/>
          <a:ext cx="261461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Visio" r:id="rId3" imgW="2125784" imgH="626516" progId="Visio.Drawing.11">
                  <p:embed/>
                </p:oleObj>
              </mc:Choice>
              <mc:Fallback>
                <p:oleObj name="Visio" r:id="rId3" imgW="2125784" imgH="626516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2506662"/>
                        <a:ext cx="2614612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448395"/>
              </p:ext>
            </p:extLst>
          </p:nvPr>
        </p:nvGraphicFramePr>
        <p:xfrm>
          <a:off x="6330950" y="4052887"/>
          <a:ext cx="27019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Visio" r:id="rId5" imgW="2197589" imgH="608430" progId="Visio.Drawing.11">
                  <p:embed/>
                </p:oleObj>
              </mc:Choice>
              <mc:Fallback>
                <p:oleObj name="Visio" r:id="rId5" imgW="2197589" imgH="60843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950" y="4052887"/>
                        <a:ext cx="270192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702718"/>
              </p:ext>
            </p:extLst>
          </p:nvPr>
        </p:nvGraphicFramePr>
        <p:xfrm>
          <a:off x="6365875" y="5133975"/>
          <a:ext cx="27019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Visio" r:id="rId7" imgW="2197589" imgH="626516" progId="Visio.Drawing.11">
                  <p:embed/>
                </p:oleObj>
              </mc:Choice>
              <mc:Fallback>
                <p:oleObj name="Visio" r:id="rId7" imgW="2197589" imgH="626516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5" y="5133975"/>
                        <a:ext cx="270192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246444"/>
              </p:ext>
            </p:extLst>
          </p:nvPr>
        </p:nvGraphicFramePr>
        <p:xfrm>
          <a:off x="6656388" y="6048375"/>
          <a:ext cx="23241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Visio" r:id="rId9" imgW="1889586" imgH="181665" progId="Visio.Drawing.11">
                  <p:embed/>
                </p:oleObj>
              </mc:Choice>
              <mc:Fallback>
                <p:oleObj name="Visio" r:id="rId9" imgW="1889586" imgH="181665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6048375"/>
                        <a:ext cx="23241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918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may have two options </a:t>
            </a:r>
            <a:r>
              <a:rPr lang="en-US" altLang="ko-KR" dirty="0"/>
              <a:t>according to where </a:t>
            </a:r>
            <a:r>
              <a:rPr lang="en-US" altLang="ko-KR" dirty="0" err="1"/>
              <a:t>Ack</a:t>
            </a:r>
            <a:r>
              <a:rPr lang="en-US" altLang="ko-KR" dirty="0"/>
              <a:t> information is carried.</a:t>
            </a:r>
          </a:p>
          <a:p>
            <a:pPr lvl="1"/>
            <a:r>
              <a:rPr lang="en-US" altLang="ko-KR" dirty="0" smtClean="0"/>
              <a:t>Option 1</a:t>
            </a:r>
            <a:r>
              <a:rPr lang="en-US" altLang="ko-KR" dirty="0"/>
              <a:t>: When all MPDUs </a:t>
            </a:r>
            <a:r>
              <a:rPr lang="en-US" altLang="ko-KR" dirty="0" smtClean="0"/>
              <a:t>contain the trigger information,</a:t>
            </a:r>
            <a:endParaRPr lang="en-US" altLang="ko-KR" dirty="0"/>
          </a:p>
          <a:p>
            <a:pPr lvl="2"/>
            <a:r>
              <a:rPr lang="en-US" altLang="ko-KR" dirty="0" smtClean="0"/>
              <a:t>Sets </a:t>
            </a:r>
            <a:r>
              <a:rPr lang="en-US" altLang="ko-KR" dirty="0"/>
              <a:t>MU </a:t>
            </a:r>
            <a:r>
              <a:rPr lang="en-US" altLang="ko-KR" dirty="0" err="1"/>
              <a:t>Ack</a:t>
            </a:r>
            <a:r>
              <a:rPr lang="en-US" altLang="ko-KR" dirty="0"/>
              <a:t> policy in </a:t>
            </a:r>
            <a:r>
              <a:rPr lang="en-US" altLang="ko-KR" dirty="0" err="1"/>
              <a:t>QoS</a:t>
            </a:r>
            <a:r>
              <a:rPr lang="en-US" altLang="ko-KR" dirty="0"/>
              <a:t> Control field as same as SU </a:t>
            </a:r>
            <a:r>
              <a:rPr lang="en-US" altLang="ko-KR" dirty="0" err="1"/>
              <a:t>Ack</a:t>
            </a:r>
            <a:r>
              <a:rPr lang="en-US" altLang="ko-KR" dirty="0"/>
              <a:t> policy. But the field is interpreted as MU and STA knows it by decoding MU </a:t>
            </a:r>
            <a:r>
              <a:rPr lang="en-US" altLang="ko-KR" dirty="0" err="1"/>
              <a:t>Ack</a:t>
            </a:r>
            <a:r>
              <a:rPr lang="en-US" altLang="ko-KR" dirty="0"/>
              <a:t> information in MAC header.</a:t>
            </a:r>
          </a:p>
          <a:p>
            <a:pPr lvl="3"/>
            <a:r>
              <a:rPr lang="en-US" altLang="ko-KR" dirty="0"/>
              <a:t>‘00’ with MU </a:t>
            </a:r>
            <a:r>
              <a:rPr lang="en-US" altLang="ko-KR" dirty="0" err="1"/>
              <a:t>Ack</a:t>
            </a:r>
            <a:r>
              <a:rPr lang="en-US" altLang="ko-KR" dirty="0"/>
              <a:t> information: immediate MU </a:t>
            </a:r>
            <a:r>
              <a:rPr lang="en-US" altLang="ko-KR" dirty="0" err="1"/>
              <a:t>Ack</a:t>
            </a:r>
            <a:r>
              <a:rPr lang="en-US" altLang="ko-KR" dirty="0"/>
              <a:t>/BA.</a:t>
            </a:r>
          </a:p>
          <a:p>
            <a:pPr lvl="3"/>
            <a:r>
              <a:rPr lang="en-US" altLang="ko-KR" dirty="0"/>
              <a:t>‘00’ without MU </a:t>
            </a:r>
            <a:r>
              <a:rPr lang="en-US" altLang="ko-KR" dirty="0" err="1"/>
              <a:t>Ack</a:t>
            </a:r>
            <a:r>
              <a:rPr lang="en-US" altLang="ko-KR" dirty="0"/>
              <a:t> information: immediate SU </a:t>
            </a:r>
            <a:r>
              <a:rPr lang="en-US" altLang="ko-KR" dirty="0" err="1"/>
              <a:t>Ack</a:t>
            </a:r>
            <a:r>
              <a:rPr lang="en-US" altLang="ko-KR" dirty="0"/>
              <a:t>/BA.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1763713" y="4797425"/>
          <a:ext cx="6089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Visio" r:id="rId3" imgW="4294759" imgH="766881" progId="Visio.Drawing.11">
                  <p:embed/>
                </p:oleObj>
              </mc:Choice>
              <mc:Fallback>
                <p:oleObj name="Visio" r:id="rId3" imgW="4294759" imgH="76688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797425"/>
                        <a:ext cx="60896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875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When some MPDU(s) among DL A-MPDU has </a:t>
            </a:r>
            <a:r>
              <a:rPr lang="en-US" altLang="ko-KR" dirty="0" err="1"/>
              <a:t>Ack</a:t>
            </a:r>
            <a:r>
              <a:rPr lang="en-US" altLang="ko-KR" dirty="0"/>
              <a:t> information,</a:t>
            </a:r>
          </a:p>
          <a:p>
            <a:pPr lvl="2"/>
            <a:r>
              <a:rPr lang="en-US" altLang="ko-KR" dirty="0"/>
              <a:t>i.e. Unicast Trigger frame and Option2 of MAC header in the previous slide.</a:t>
            </a:r>
          </a:p>
          <a:p>
            <a:pPr lvl="2"/>
            <a:r>
              <a:rPr lang="en-US" altLang="ko-KR" dirty="0"/>
              <a:t>Sets MU </a:t>
            </a:r>
            <a:r>
              <a:rPr lang="en-US" altLang="ko-KR" dirty="0" err="1"/>
              <a:t>Ack</a:t>
            </a:r>
            <a:r>
              <a:rPr lang="en-US" altLang="ko-KR" dirty="0"/>
              <a:t> policy in </a:t>
            </a:r>
            <a:r>
              <a:rPr lang="en-US" altLang="ko-KR" dirty="0" err="1"/>
              <a:t>QoS</a:t>
            </a:r>
            <a:r>
              <a:rPr lang="en-US" altLang="ko-KR" dirty="0"/>
              <a:t> Control field by using unused field.</a:t>
            </a:r>
          </a:p>
          <a:p>
            <a:pPr lvl="3"/>
            <a:r>
              <a:rPr lang="en-US" altLang="ko-KR" dirty="0"/>
              <a:t>‘00’: immediate SU </a:t>
            </a:r>
            <a:r>
              <a:rPr lang="en-US" altLang="ko-KR" dirty="0" err="1"/>
              <a:t>Ack</a:t>
            </a:r>
            <a:r>
              <a:rPr lang="en-US" altLang="ko-KR" dirty="0"/>
              <a:t>/BA</a:t>
            </a:r>
          </a:p>
          <a:p>
            <a:pPr lvl="3"/>
            <a:r>
              <a:rPr lang="en-US" altLang="ko-KR" dirty="0"/>
              <a:t>‘01’: immediate MU </a:t>
            </a:r>
            <a:r>
              <a:rPr lang="en-US" altLang="ko-KR" dirty="0" err="1"/>
              <a:t>Ack</a:t>
            </a:r>
            <a:r>
              <a:rPr lang="en-US" altLang="ko-KR" dirty="0"/>
              <a:t>/BA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1835150" y="4941888"/>
          <a:ext cx="6089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Visio" r:id="rId3" imgW="4294759" imgH="766881" progId="Visio.Drawing.11">
                  <p:embed/>
                </p:oleObj>
              </mc:Choice>
              <mc:Fallback>
                <p:oleObj name="Visio" r:id="rId3" imgW="4294759" imgH="76688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941888"/>
                        <a:ext cx="60896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076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prefer </a:t>
            </a:r>
            <a:r>
              <a:rPr lang="en-US" altLang="ko-KR" dirty="0" smtClean="0"/>
              <a:t>the option 2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Option 1 does not support carrying the trigger information in the unicast </a:t>
            </a:r>
            <a:r>
              <a:rPr lang="en-US" altLang="ko-KR" dirty="0"/>
              <a:t>Trigger </a:t>
            </a:r>
            <a:r>
              <a:rPr lang="en-US" altLang="ko-KR" dirty="0" smtClean="0"/>
              <a:t>frame, </a:t>
            </a:r>
            <a:r>
              <a:rPr lang="en-US" altLang="ko-KR" dirty="0"/>
              <a:t>and it causes large signaling overhead. 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can’t force to add </a:t>
            </a:r>
            <a:r>
              <a:rPr lang="en-US" altLang="ko-KR" dirty="0" smtClean="0"/>
              <a:t>the trigger </a:t>
            </a:r>
            <a:r>
              <a:rPr lang="en-US" altLang="ko-KR" dirty="0"/>
              <a:t>information in all </a:t>
            </a:r>
            <a:r>
              <a:rPr lang="en-US" altLang="ko-KR" dirty="0" smtClean="0"/>
              <a:t>MPDUs in A-MPDU </a:t>
            </a:r>
            <a:r>
              <a:rPr lang="en-US" altLang="ko-KR" dirty="0"/>
              <a:t>because it may </a:t>
            </a:r>
            <a:r>
              <a:rPr lang="en-US" altLang="ko-KR" dirty="0" smtClean="0"/>
              <a:t>restrict the implementation flexibility.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Error </a:t>
            </a:r>
            <a:r>
              <a:rPr lang="en-US" altLang="ko-KR" dirty="0"/>
              <a:t>recovery procedure of immediate MU </a:t>
            </a:r>
            <a:r>
              <a:rPr lang="en-US" altLang="ko-KR" dirty="0" err="1"/>
              <a:t>Ack</a:t>
            </a:r>
            <a:r>
              <a:rPr lang="en-US" altLang="ko-KR" dirty="0"/>
              <a:t> response.</a:t>
            </a:r>
          </a:p>
          <a:p>
            <a:pPr lvl="1"/>
            <a:r>
              <a:rPr lang="en-US" altLang="ko-KR" dirty="0"/>
              <a:t>If </a:t>
            </a:r>
            <a:r>
              <a:rPr lang="en-US" altLang="ko-KR" dirty="0" smtClean="0"/>
              <a:t>a STA </a:t>
            </a:r>
            <a:r>
              <a:rPr lang="en-US" altLang="ko-KR" dirty="0"/>
              <a:t>fails to decode the </a:t>
            </a:r>
            <a:r>
              <a:rPr lang="en-US" altLang="ko-KR" dirty="0" smtClean="0"/>
              <a:t>valid trigger information from the received MPDU(s) with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01, it </a:t>
            </a:r>
            <a:r>
              <a:rPr lang="en-US" altLang="ko-KR" dirty="0"/>
              <a:t>shall not respond. 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562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Do you agree to add to the spec framework document?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Yes:</a:t>
            </a:r>
          </a:p>
          <a:p>
            <a:pPr lvl="1"/>
            <a:r>
              <a:rPr lang="en-US" altLang="ko-KR" dirty="0" smtClean="0"/>
              <a:t>No:</a:t>
            </a:r>
          </a:p>
          <a:p>
            <a:pPr lvl="1"/>
            <a:r>
              <a:rPr lang="en-US" altLang="ko-KR" dirty="0" smtClean="0"/>
              <a:t>Abstain: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965632"/>
              </p:ext>
            </p:extLst>
          </p:nvPr>
        </p:nvGraphicFramePr>
        <p:xfrm>
          <a:off x="827584" y="2057400"/>
          <a:ext cx="7776863" cy="3291840"/>
        </p:xfrm>
        <a:graphic>
          <a:graphicData uri="http://schemas.openxmlformats.org/drawingml/2006/table">
            <a:tbl>
              <a:tblPr/>
              <a:tblGrid>
                <a:gridCol w="952268"/>
                <a:gridCol w="991948"/>
                <a:gridCol w="5832647"/>
              </a:tblGrid>
              <a:tr h="136558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Bits in </a:t>
                      </a:r>
                      <a:r>
                        <a:rPr lang="en-US" sz="1200" b="1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QoS</a:t>
                      </a: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Control field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Meaning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5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43189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explicit acknowledgment or PSMP Ack.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u="none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(see 8.2.4.1.3 (Type and Subtype fields)) is set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to 1: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…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(see 8.2.4.1.3 (Type and Subtype fields)) is set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to 0: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acknowledgment for a frame indicating PSMP </a:t>
                      </a:r>
                      <a:r>
                        <a:rPr lang="en-US" sz="1200" u="none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when it appears in a PSMP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downlink transmission time (PSMP-DTT) is to be received in a later PSMP uplink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transmission time (PSMP-UTT).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…</a:t>
                      </a: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200" u="sng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sng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If the DL PPDU is HE MU PPDU, the addressed recipient returns an </a:t>
                      </a:r>
                      <a:r>
                        <a:rPr lang="en-US" altLang="ko-KR" sz="1200" u="sng" baseline="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altLang="ko-KR" sz="1200" u="sng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/BA in MU format as an immediate response to a DL MU PPDU.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u="sng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3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spec framework document?</a:t>
            </a:r>
          </a:p>
          <a:p>
            <a:pPr lvl="1"/>
            <a:r>
              <a:rPr lang="en-US" altLang="ko-KR" dirty="0"/>
              <a:t>A STA that is the recipient, within a DL MU PPDU,  of an MPDU that solicits an immediate response with </a:t>
            </a:r>
            <a:r>
              <a:rPr lang="en-US" altLang="ko-KR" dirty="0" err="1"/>
              <a:t>Ack</a:t>
            </a:r>
            <a:r>
              <a:rPr lang="en-US" altLang="ko-KR" dirty="0"/>
              <a:t> Policy </a:t>
            </a:r>
            <a:r>
              <a:rPr lang="ko-KR" altLang="ko-KR" dirty="0"/>
              <a:t>‘</a:t>
            </a:r>
            <a:r>
              <a:rPr lang="en-US" altLang="ko-KR" dirty="0"/>
              <a:t>01</a:t>
            </a:r>
            <a:r>
              <a:rPr lang="ko-KR" altLang="ko-KR" dirty="0"/>
              <a:t>’ </a:t>
            </a:r>
            <a:r>
              <a:rPr lang="en-US" altLang="ko-KR" dirty="0"/>
              <a:t>in </a:t>
            </a:r>
            <a:r>
              <a:rPr lang="en-US" altLang="ko-KR" dirty="0" err="1"/>
              <a:t>QoS</a:t>
            </a:r>
            <a:r>
              <a:rPr lang="en-US" altLang="ko-KR" dirty="0"/>
              <a:t> Control field, shall send the immediate response according to the resource allocation defined by the trigger frame aggregated in the same A-MPDU. If no valid trigger frame is received, then the STA shall not respond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Yes:</a:t>
            </a:r>
            <a:endParaRPr lang="en-US" altLang="ko-KR" dirty="0"/>
          </a:p>
          <a:p>
            <a:pPr lvl="1"/>
            <a:r>
              <a:rPr lang="en-US" altLang="ko-KR" dirty="0" smtClean="0"/>
              <a:t>No:</a:t>
            </a:r>
            <a:endParaRPr lang="en-US" altLang="ko-KR" dirty="0"/>
          </a:p>
          <a:p>
            <a:pPr lvl="1"/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altLang="ko-KR" i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86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8510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1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2000" dirty="0" smtClean="0"/>
              <a:t>[1] 11-15-0132-09-00ax-spec-framework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5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200381"/>
              </p:ext>
            </p:extLst>
          </p:nvPr>
        </p:nvGraphicFramePr>
        <p:xfrm>
          <a:off x="800100" y="3357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48396"/>
              </p:ext>
            </p:extLst>
          </p:nvPr>
        </p:nvGraphicFramePr>
        <p:xfrm>
          <a:off x="800100" y="1600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0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72268"/>
              </p:ext>
            </p:extLst>
          </p:nvPr>
        </p:nvGraphicFramePr>
        <p:xfrm>
          <a:off x="685800" y="1066800"/>
          <a:ext cx="7772400" cy="4897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3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67040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82753"/>
              </p:ext>
            </p:extLst>
          </p:nvPr>
        </p:nvGraphicFramePr>
        <p:xfrm>
          <a:off x="726744" y="3944111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35577"/>
              </p:ext>
            </p:extLst>
          </p:nvPr>
        </p:nvGraphicFramePr>
        <p:xfrm>
          <a:off x="721055" y="3657600"/>
          <a:ext cx="7799697" cy="275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4945"/>
                <a:gridCol w="1219200"/>
                <a:gridCol w="1752600"/>
                <a:gridCol w="1371600"/>
                <a:gridCol w="189135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7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0552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052137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2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1121576"/>
          <a:ext cx="7467600" cy="5370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8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748594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55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847982"/>
              </p:ext>
            </p:extLst>
          </p:nvPr>
        </p:nvGraphicFramePr>
        <p:xfrm>
          <a:off x="381000" y="1193248"/>
          <a:ext cx="8153400" cy="17610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7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91478</TotalTime>
  <Words>2194</Words>
  <Application>Microsoft Office PowerPoint</Application>
  <PresentationFormat>화면 슬라이드 쇼(4:3)</PresentationFormat>
  <Paragraphs>623</Paragraphs>
  <Slides>20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2" baseType="lpstr">
      <vt:lpstr>1_802.11-09/0091r0</vt:lpstr>
      <vt:lpstr>Visio</vt:lpstr>
      <vt:lpstr>Ack policy for UL MU Ack transmission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Background (1/2)</vt:lpstr>
      <vt:lpstr>Background (2/2)</vt:lpstr>
      <vt:lpstr>Problem</vt:lpstr>
      <vt:lpstr>Trigger information for UL MU Ack in DL MU PPDU</vt:lpstr>
      <vt:lpstr>Ack policy for UL MU Ack transmission</vt:lpstr>
      <vt:lpstr>Ack policy for UL MU Ack transmission</vt:lpstr>
      <vt:lpstr>Ack policy for UL MU Ack transmission</vt:lpstr>
      <vt:lpstr>Straw poll 1</vt:lpstr>
      <vt:lpstr>Straw poll 2</vt:lpstr>
      <vt:lpstr>Reference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류기선/책임연구원/차세대통신(연)WTS팀(kiseon.ryu@lge.com)</cp:lastModifiedBy>
  <cp:revision>1823</cp:revision>
  <cp:lastPrinted>1998-02-10T13:28:06Z</cp:lastPrinted>
  <dcterms:created xsi:type="dcterms:W3CDTF">2008-03-19T13:28:15Z</dcterms:created>
  <dcterms:modified xsi:type="dcterms:W3CDTF">2015-11-09T02:22:40Z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