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306" r:id="rId4"/>
    <p:sldId id="314" r:id="rId5"/>
    <p:sldId id="307" r:id="rId6"/>
    <p:sldId id="277" r:id="rId7"/>
    <p:sldId id="271" r:id="rId8"/>
    <p:sldId id="305" r:id="rId9"/>
    <p:sldId id="312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06" autoAdjust="0"/>
    <p:restoredTop sz="98748" autoAdjust="0"/>
  </p:normalViewPr>
  <p:slideViewPr>
    <p:cSldViewPr snapToGrid="0">
      <p:cViewPr varScale="1">
        <p:scale>
          <a:sx n="66" d="100"/>
          <a:sy n="66" d="100"/>
        </p:scale>
        <p:origin x="-240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6"/>
    </p:cViewPr>
  </p:sorter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802.11-15/1340r0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802.11-15/1340r0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802.11-15/1340r0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November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1340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-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NDP Announcement </a:t>
            </a:r>
            <a:r>
              <a:rPr lang="en-GB" smtClean="0"/>
              <a:t>for HE </a:t>
            </a:r>
            <a:r>
              <a:rPr lang="en-GB" dirty="0" smtClean="0"/>
              <a:t>Sequence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463492"/>
              </p:ext>
            </p:extLst>
          </p:nvPr>
        </p:nvGraphicFramePr>
        <p:xfrm>
          <a:off x="520700" y="2581275"/>
          <a:ext cx="697388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" name="Document" r:id="rId5" imgW="8236743" imgH="2886729" progId="Word.Document.8">
                  <p:embed/>
                </p:oleObj>
              </mc:Choice>
              <mc:Fallback>
                <p:oleObj name="Document" r:id="rId5" imgW="8236743" imgH="28867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581275"/>
                        <a:ext cx="6973888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 presentation questions the necessity of signaling in the NDP Announcement </a:t>
            </a:r>
            <a:r>
              <a:rPr lang="en-US" altLang="ja-JP" dirty="0"/>
              <a:t>frame, the </a:t>
            </a:r>
            <a:r>
              <a:rPr lang="en-US" altLang="ja-JP" dirty="0" smtClean="0"/>
              <a:t>presence </a:t>
            </a:r>
            <a:r>
              <a:rPr lang="en-US" altLang="ja-JP" dirty="0"/>
              <a:t>of trigger frame </a:t>
            </a:r>
            <a:r>
              <a:rPr lang="en-US" altLang="ja-JP" dirty="0" smtClean="0"/>
              <a:t>for HE DL sounding sequence. 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VHT DL Sounding Sequence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9.31.5.2 [1]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/>
              <a:t>If the STA’s AID is in the first (or only) STA Info field, then it shall transmit the feedback a SIFS after the VHT NDP. The other STAs in the STA Info field will be polled.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cxnSp>
        <p:nvCxnSpPr>
          <p:cNvPr id="35" name="直線コネクタ 34"/>
          <p:cNvCxnSpPr/>
          <p:nvPr/>
        </p:nvCxnSpPr>
        <p:spPr bwMode="auto">
          <a:xfrm>
            <a:off x="824966" y="4466950"/>
            <a:ext cx="7636933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コネクタ 35"/>
          <p:cNvCxnSpPr/>
          <p:nvPr/>
        </p:nvCxnSpPr>
        <p:spPr bwMode="auto">
          <a:xfrm>
            <a:off x="824966" y="4930772"/>
            <a:ext cx="7636933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824965" y="5386387"/>
            <a:ext cx="7636933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>
            <a:off x="824964" y="5848789"/>
            <a:ext cx="7636933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正方形/長方形 27"/>
          <p:cNvSpPr/>
          <p:nvPr/>
        </p:nvSpPr>
        <p:spPr bwMode="auto">
          <a:xfrm>
            <a:off x="2313511" y="3984622"/>
            <a:ext cx="728134" cy="48232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VHT NDP-A</a:t>
            </a:r>
            <a:endParaRPr kumimoji="0" lang="ja-JP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3217306" y="3988037"/>
            <a:ext cx="693219" cy="47891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NDP</a:t>
            </a:r>
            <a:r>
              <a:rPr lang="en-US" altLang="ja-JP" sz="1200" dirty="0" smtClean="0">
                <a:solidFill>
                  <a:schemeClr val="tx1"/>
                </a:solidFill>
              </a:rPr>
              <a:t> 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4085394" y="4557158"/>
            <a:ext cx="693219" cy="3736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VHT Compressed </a:t>
            </a:r>
            <a:r>
              <a:rPr kumimoji="0" lang="en-US" altLang="ja-JP" sz="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Beamforming</a:t>
            </a:r>
            <a:r>
              <a:rPr lang="en-US" altLang="ja-JP" sz="700" dirty="0" smtClean="0">
                <a:solidFill>
                  <a:schemeClr val="tx1"/>
                </a:solidFill>
              </a:rPr>
              <a:t> 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4954274" y="4093336"/>
            <a:ext cx="693219" cy="3736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Beamforming</a:t>
            </a:r>
            <a:r>
              <a:rPr lang="en-US" altLang="ja-JP" sz="700" dirty="0" smtClean="0">
                <a:solidFill>
                  <a:schemeClr val="tx1"/>
                </a:solidFill>
              </a:rPr>
              <a:t> Report Poll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5822362" y="5009150"/>
            <a:ext cx="693219" cy="3736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VHT Compressed </a:t>
            </a:r>
            <a:r>
              <a:rPr kumimoji="0" lang="en-US" altLang="ja-JP" sz="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Beamforming</a:t>
            </a:r>
            <a:r>
              <a:rPr lang="en-US" altLang="ja-JP" sz="700" dirty="0" smtClean="0">
                <a:solidFill>
                  <a:schemeClr val="tx1"/>
                </a:solidFill>
              </a:rPr>
              <a:t> 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6663262" y="4093336"/>
            <a:ext cx="693219" cy="3736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Beamforming</a:t>
            </a:r>
            <a:r>
              <a:rPr lang="en-US" altLang="ja-JP" sz="700" dirty="0" smtClean="0">
                <a:solidFill>
                  <a:schemeClr val="tx1"/>
                </a:solidFill>
              </a:rPr>
              <a:t> Report Poll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7532142" y="5475174"/>
            <a:ext cx="693219" cy="3736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VHT Compressed </a:t>
            </a:r>
            <a:r>
              <a:rPr kumimoji="0" lang="en-US" altLang="ja-JP" sz="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Beamforming</a:t>
            </a:r>
            <a:r>
              <a:rPr lang="en-US" altLang="ja-JP" sz="700" dirty="0" smtClean="0">
                <a:solidFill>
                  <a:schemeClr val="tx1"/>
                </a:solidFill>
              </a:rPr>
              <a:t> 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" name="直線矢印コネクタ 9"/>
          <p:cNvCxnSpPr/>
          <p:nvPr/>
        </p:nvCxnSpPr>
        <p:spPr bwMode="auto">
          <a:xfrm flipV="1">
            <a:off x="3909733" y="4518613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" name="直線矢印コネクタ 10"/>
          <p:cNvCxnSpPr/>
          <p:nvPr/>
        </p:nvCxnSpPr>
        <p:spPr bwMode="auto">
          <a:xfrm flipV="1">
            <a:off x="3019920" y="4518613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" name="直線矢印コネクタ 11"/>
          <p:cNvCxnSpPr/>
          <p:nvPr/>
        </p:nvCxnSpPr>
        <p:spPr bwMode="auto">
          <a:xfrm flipV="1">
            <a:off x="4778613" y="4518613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直線矢印コネクタ 12"/>
          <p:cNvCxnSpPr/>
          <p:nvPr/>
        </p:nvCxnSpPr>
        <p:spPr bwMode="auto">
          <a:xfrm flipV="1">
            <a:off x="5647493" y="4501137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 flipV="1">
            <a:off x="6487601" y="4518613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直線矢印コネクタ 14"/>
          <p:cNvCxnSpPr/>
          <p:nvPr/>
        </p:nvCxnSpPr>
        <p:spPr bwMode="auto">
          <a:xfrm flipV="1">
            <a:off x="7356481" y="4501137"/>
            <a:ext cx="175661" cy="8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813852" y="4131543"/>
            <a:ext cx="614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AP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13851" y="4627117"/>
            <a:ext cx="693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STA 1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13850" y="5053867"/>
            <a:ext cx="693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STA 2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13849" y="5508092"/>
            <a:ext cx="693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STA 3</a:t>
            </a:r>
            <a:endParaRPr kumimoji="1" lang="ja-JP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 rot="16200000">
            <a:off x="3699166" y="4077846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 rot="16200000">
            <a:off x="2822032" y="4077845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 rot="16200000">
            <a:off x="4540277" y="4077844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 rot="16200000">
            <a:off x="5427878" y="4085163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 rot="16200000">
            <a:off x="6257631" y="4108305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 rot="16200000">
            <a:off x="7148303" y="4101912"/>
            <a:ext cx="6148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 smtClean="0">
                <a:solidFill>
                  <a:schemeClr val="tx1"/>
                </a:solidFill>
              </a:rPr>
              <a:t>SIFS</a:t>
            </a:r>
            <a:endParaRPr kumimoji="1" lang="ja-JP" altLang="en-US" sz="1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8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HE DL Sounding Sequence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We have the </a:t>
            </a:r>
            <a:r>
              <a:rPr lang="en-US" altLang="ja-JP" dirty="0" smtClean="0"/>
              <a:t>following in the current SFD [2]: 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250" y="3168445"/>
            <a:ext cx="5512117" cy="2786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2841150" y="6066293"/>
            <a:ext cx="43363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ja-JP" sz="1600" i="1" dirty="0">
                <a:solidFill>
                  <a:schemeClr val="tx1"/>
                </a:solidFill>
              </a:rPr>
              <a:t>Figure 14 -- Illustration of DL Sounding </a:t>
            </a:r>
            <a:r>
              <a:rPr lang="en-GB" altLang="ja-JP" sz="1600" i="1" dirty="0" smtClean="0">
                <a:solidFill>
                  <a:schemeClr val="tx1"/>
                </a:solidFill>
              </a:rPr>
              <a:t>Sequence</a:t>
            </a:r>
            <a:endParaRPr lang="ja-JP" altLang="ja-JP" sz="1600" i="1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61317" y="2501475"/>
            <a:ext cx="3752054" cy="1323439"/>
          </a:xfrm>
          <a:prstGeom prst="wedgeRectCallout">
            <a:avLst>
              <a:gd name="adj1" fmla="val -103769"/>
              <a:gd name="adj2" fmla="val -1278"/>
            </a:avLst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chemeClr val="tx1"/>
                </a:solidFill>
              </a:rPr>
              <a:t>As there seems no need to sound both VHT STAs and HE STAs in the same sequence,  this can be an HE NDP-A, not VHT NDP-A.</a:t>
            </a:r>
            <a:endParaRPr kumimoji="1" lang="ja-JP" altLang="en-US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898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8972" y="685800"/>
            <a:ext cx="8128000" cy="1065213"/>
          </a:xfrm>
        </p:spPr>
        <p:txBody>
          <a:bodyPr/>
          <a:lstStyle/>
          <a:p>
            <a:r>
              <a:rPr kumimoji="1" lang="en-US" altLang="ja-JP" dirty="0" smtClean="0"/>
              <a:t>Trigger frame in HE DL Sounding Sequence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0286" y="1756112"/>
            <a:ext cx="847634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If inclusion of the trigger frame is the only choice, we don’t need to further discuss.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But the AP may also want to get the feedbacks one-by-one, i.e. similar to use the VHT sequence, because the combination of target STAs may not be proper for UL-MU. </a:t>
            </a:r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To allow such sequence,  a signaling bit is necessary in HE NDP Announcement frame. 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  <p:grpSp>
        <p:nvGrpSpPr>
          <p:cNvPr id="39" name="グループ化 38"/>
          <p:cNvGrpSpPr/>
          <p:nvPr/>
        </p:nvGrpSpPr>
        <p:grpSpPr>
          <a:xfrm>
            <a:off x="813849" y="4423915"/>
            <a:ext cx="7648050" cy="1937366"/>
            <a:chOff x="813849" y="4325439"/>
            <a:chExt cx="7648050" cy="1937366"/>
          </a:xfrm>
        </p:grpSpPr>
        <p:cxnSp>
          <p:nvCxnSpPr>
            <p:cNvPr id="35" name="直線コネクタ 34"/>
            <p:cNvCxnSpPr/>
            <p:nvPr/>
          </p:nvCxnSpPr>
          <p:spPr bwMode="auto">
            <a:xfrm>
              <a:off x="824966" y="4895033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直線コネクタ 35"/>
            <p:cNvCxnSpPr/>
            <p:nvPr/>
          </p:nvCxnSpPr>
          <p:spPr bwMode="auto">
            <a:xfrm>
              <a:off x="824966" y="5358855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線コネクタ 36"/>
            <p:cNvCxnSpPr/>
            <p:nvPr/>
          </p:nvCxnSpPr>
          <p:spPr bwMode="auto">
            <a:xfrm>
              <a:off x="824965" y="5814470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直線コネクタ 37"/>
            <p:cNvCxnSpPr/>
            <p:nvPr/>
          </p:nvCxnSpPr>
          <p:spPr bwMode="auto">
            <a:xfrm>
              <a:off x="824964" y="6262804"/>
              <a:ext cx="7636933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正方形/長方形 27"/>
            <p:cNvSpPr/>
            <p:nvPr/>
          </p:nvSpPr>
          <p:spPr bwMode="auto">
            <a:xfrm>
              <a:off x="2313511" y="4408770"/>
              <a:ext cx="728134" cy="48232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NDP-A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9" name="正方形/長方形 28"/>
            <p:cNvSpPr/>
            <p:nvPr/>
          </p:nvSpPr>
          <p:spPr bwMode="auto">
            <a:xfrm>
              <a:off x="3217306" y="4412185"/>
              <a:ext cx="693219" cy="47891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chemeClr val="tx1"/>
                  </a:solidFill>
                </a:rPr>
                <a:t>HE </a:t>
              </a: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0" name="正方形/長方形 29"/>
            <p:cNvSpPr/>
            <p:nvPr/>
          </p:nvSpPr>
          <p:spPr bwMode="auto">
            <a:xfrm>
              <a:off x="4085394" y="4980035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1" name="正方形/長方形 30"/>
            <p:cNvSpPr/>
            <p:nvPr/>
          </p:nvSpPr>
          <p:spPr bwMode="auto">
            <a:xfrm>
              <a:off x="4954274" y="4517484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Report Poll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2" name="正方形/長方形 31"/>
            <p:cNvSpPr/>
            <p:nvPr/>
          </p:nvSpPr>
          <p:spPr bwMode="auto">
            <a:xfrm>
              <a:off x="5822362" y="5437233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3" name="正方形/長方形 32"/>
            <p:cNvSpPr/>
            <p:nvPr/>
          </p:nvSpPr>
          <p:spPr bwMode="auto">
            <a:xfrm>
              <a:off x="6663262" y="4517484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Report Poll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4" name="正方形/長方形 33"/>
            <p:cNvSpPr/>
            <p:nvPr/>
          </p:nvSpPr>
          <p:spPr bwMode="auto">
            <a:xfrm>
              <a:off x="7532142" y="5889189"/>
              <a:ext cx="693219" cy="373615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0" name="直線矢印コネクタ 9"/>
            <p:cNvCxnSpPr/>
            <p:nvPr/>
          </p:nvCxnSpPr>
          <p:spPr bwMode="auto">
            <a:xfrm flipV="1">
              <a:off x="3909733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1" name="直線矢印コネクタ 10"/>
            <p:cNvCxnSpPr/>
            <p:nvPr/>
          </p:nvCxnSpPr>
          <p:spPr bwMode="auto">
            <a:xfrm flipV="1">
              <a:off x="3019920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2" name="直線矢印コネクタ 11"/>
            <p:cNvCxnSpPr/>
            <p:nvPr/>
          </p:nvCxnSpPr>
          <p:spPr bwMode="auto">
            <a:xfrm flipV="1">
              <a:off x="4778613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3" name="直線矢印コネクタ 12"/>
            <p:cNvCxnSpPr/>
            <p:nvPr/>
          </p:nvCxnSpPr>
          <p:spPr bwMode="auto">
            <a:xfrm flipV="1">
              <a:off x="5647493" y="4929220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 flipV="1">
              <a:off x="6487601" y="4946696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5" name="直線矢印コネクタ 14"/>
            <p:cNvCxnSpPr/>
            <p:nvPr/>
          </p:nvCxnSpPr>
          <p:spPr bwMode="auto">
            <a:xfrm flipV="1">
              <a:off x="7356481" y="4929220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テキスト ボックス 15"/>
            <p:cNvSpPr txBox="1"/>
            <p:nvPr/>
          </p:nvSpPr>
          <p:spPr>
            <a:xfrm>
              <a:off x="813852" y="4559626"/>
              <a:ext cx="6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813851" y="5055200"/>
              <a:ext cx="6936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1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813850" y="5481950"/>
              <a:ext cx="6936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2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813849" y="5922107"/>
              <a:ext cx="693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3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 rot="16200000">
              <a:off x="3699166" y="4505929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 rot="16200000">
              <a:off x="2822032" y="4505928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 rot="16200000">
              <a:off x="4540277" y="4505927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 rot="16200000">
              <a:off x="5427878" y="4513246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 rot="16200000">
              <a:off x="6257631" y="4536388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 rot="16200000">
              <a:off x="7148303" y="4529995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754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The necessity to enable one-by-one feedback response in </a:t>
            </a:r>
            <a:r>
              <a:rPr lang="en-US" altLang="ja-JP" dirty="0" smtClean="0"/>
              <a:t>HE DL sounding sequence </a:t>
            </a:r>
            <a:r>
              <a:rPr kumimoji="1" lang="en-US" altLang="ja-JP" dirty="0" smtClean="0"/>
              <a:t>was considered.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In order to do this, </a:t>
            </a:r>
            <a:r>
              <a:rPr lang="en-US" altLang="ja-JP" dirty="0"/>
              <a:t>a signaling bit in the HE NDP Announcement frame to </a:t>
            </a:r>
            <a:r>
              <a:rPr lang="en-US" altLang="ja-JP" dirty="0" smtClean="0"/>
              <a:t>distinguish between the sequence with a trigger frame is necessary.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[1] IEEE </a:t>
            </a:r>
            <a:r>
              <a:rPr lang="en-US" altLang="ja-JP" dirty="0" err="1" smtClean="0"/>
              <a:t>Std</a:t>
            </a:r>
            <a:r>
              <a:rPr lang="en-US" altLang="ja-JP" dirty="0" smtClean="0"/>
              <a:t> 802.11ac-2013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[2] 802.11-15/0132r9 “Specification Framework for </a:t>
            </a:r>
            <a:r>
              <a:rPr lang="en-US" altLang="ja-JP" dirty="0" err="1"/>
              <a:t>TGax</a:t>
            </a:r>
            <a:r>
              <a:rPr lang="en-US" altLang="ja-JP" dirty="0" smtClean="0"/>
              <a:t>”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/>
              <a:t>Do you </a:t>
            </a:r>
            <a:r>
              <a:rPr lang="en-US" altLang="ja-JP" dirty="0" smtClean="0"/>
              <a:t>agree to add a sequence similar to the VHT sounding sequence that does not include a trigger frame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 where the sounding feedbacks are sent in SU PPDUs</a:t>
            </a:r>
            <a:r>
              <a:rPr lang="en-US" altLang="ja-JP" dirty="0"/>
              <a:t> for HE DL sounding sequence?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kumimoji="1" lang="en-US" altLang="ja-JP" sz="2400" b="1" dirty="0" smtClean="0"/>
              <a:t>Y:N:A = 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3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Do you agree to add the following text to the SFD?: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4.6 The amendment shall define a mechanism to signal the presence of a trigger frame, a SIFS interval after an NDP, in the HE DL sounding sequence. When there is no trigger frame, the sounding feedbacks are </a:t>
            </a:r>
            <a:r>
              <a:rPr lang="en-US" altLang="ja-JP" dirty="0"/>
              <a:t>sent in SU PPDUs </a:t>
            </a:r>
            <a:r>
              <a:rPr lang="en-US" altLang="ja-JP" dirty="0" smtClean="0"/>
              <a:t>same as in the VHT sounding sequence.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Y:N:A = 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470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3595</TotalTime>
  <Words>541</Words>
  <Application>Microsoft Office PowerPoint</Application>
  <PresentationFormat>画面に合わせる (4:3)</PresentationFormat>
  <Paragraphs>99</Paragraphs>
  <Slides>9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NDP Announcement for HE Sequence</vt:lpstr>
      <vt:lpstr>Abstract</vt:lpstr>
      <vt:lpstr>VHT DL Sounding Sequence</vt:lpstr>
      <vt:lpstr>HE DL Sounding Sequence</vt:lpstr>
      <vt:lpstr>Trigger frame in HE DL Sounding Sequence</vt:lpstr>
      <vt:lpstr>Summary</vt:lpstr>
      <vt:lpstr>References</vt:lpstr>
      <vt:lpstr>Straw Poll 1</vt:lpstr>
      <vt:lpstr>Straw Poll 2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NDP Announcement for HE Sequence</dc:title>
  <dc:creator>Narendar Madhavan</dc:creator>
  <cp:lastModifiedBy>tjc</cp:lastModifiedBy>
  <cp:revision>294</cp:revision>
  <cp:lastPrinted>1601-01-01T00:00:00Z</cp:lastPrinted>
  <dcterms:created xsi:type="dcterms:W3CDTF">2014-10-27T05:47:55Z</dcterms:created>
  <dcterms:modified xsi:type="dcterms:W3CDTF">2015-11-08T15:34:53Z</dcterms:modified>
</cp:coreProperties>
</file>