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0" r:id="rId3"/>
    <p:sldId id="404" r:id="rId4"/>
    <p:sldId id="411" r:id="rId5"/>
    <p:sldId id="412" r:id="rId6"/>
    <p:sldId id="413" r:id="rId7"/>
    <p:sldId id="396" r:id="rId8"/>
    <p:sldId id="406" r:id="rId9"/>
    <p:sldId id="346" r:id="rId10"/>
    <p:sldId id="399" r:id="rId11"/>
    <p:sldId id="416" r:id="rId12"/>
    <p:sldId id="417" r:id="rId13"/>
    <p:sldId id="34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6" autoAdjust="0"/>
    <p:restoredTop sz="95507" autoAdjust="0"/>
  </p:normalViewPr>
  <p:slideViewPr>
    <p:cSldViewPr>
      <p:cViewPr varScale="1">
        <p:scale>
          <a:sx n="141" d="100"/>
          <a:sy n="141" d="100"/>
        </p:scale>
        <p:origin x="63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dirty="0" smtClean="0"/>
              <a:t>doc.: IEEE 802.11-15/1337r1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Nov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doc.: IEEE 802.11-15/1337r1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802.11-15/1337r1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Nov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802.11-15/1337r1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802.11-15/1337r1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802.11-15/1337r1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Nov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802.11-15/1337r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Secondary Channel CCA of HE STA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77084"/>
              </p:ext>
            </p:extLst>
          </p:nvPr>
        </p:nvGraphicFramePr>
        <p:xfrm>
          <a:off x="695399" y="3224213"/>
          <a:ext cx="769302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2" name="Document" r:id="rId4" imgW="8255000" imgH="2540000" progId="Word.Document.8">
                  <p:embed/>
                </p:oleObj>
              </mc:Choice>
              <mc:Fallback>
                <p:oleObj name="Document" r:id="rId4" imgW="8255000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99" y="3224213"/>
                        <a:ext cx="7693025" cy="239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>
              <a:buFont typeface="Arial" charset="0"/>
              <a:buChar char="•"/>
            </a:pPr>
            <a:r>
              <a:rPr lang="en-US" dirty="0"/>
              <a:t> 5</a:t>
            </a:r>
            <a:r>
              <a:rPr lang="en-US" dirty="0" smtClean="0"/>
              <a:t>.x HE STA shall have the same Energy Detection capability </a:t>
            </a:r>
            <a:r>
              <a:rPr lang="en-US" dirty="0"/>
              <a:t>as VHT STA in </a:t>
            </a:r>
            <a:r>
              <a:rPr lang="en-US" dirty="0" smtClean="0"/>
              <a:t>secondary channels.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Y/N/A</a:t>
            </a:r>
            <a:endParaRPr lang="en-US" dirty="0"/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8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>
              <a:buFont typeface="Arial" charset="0"/>
              <a:buChar char="•"/>
            </a:pPr>
            <a:r>
              <a:rPr lang="en-US" dirty="0"/>
              <a:t> 5</a:t>
            </a:r>
            <a:r>
              <a:rPr lang="en-US" dirty="0" smtClean="0"/>
              <a:t>.x HE STA shall detect Legacy PPDU in secondary channels at or above TBD thresholds within PIFS before transmission.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Note: Legacy PPDU is NON_HT, HT_MF, HT_GF or VHT PPDU.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Y/N/A</a:t>
            </a:r>
            <a:endParaRPr lang="en-US" dirty="0"/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>
              <a:buFont typeface="Arial" charset="0"/>
              <a:buChar char="•"/>
            </a:pPr>
            <a:r>
              <a:rPr lang="en-US" dirty="0"/>
              <a:t> 5</a:t>
            </a:r>
            <a:r>
              <a:rPr lang="en-US" dirty="0" smtClean="0"/>
              <a:t>.x HE STA may detect HE PPDU in secondary channels at or above TBD thresholds within TBD duration before transmission.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Y/N/A</a:t>
            </a:r>
            <a:endParaRPr lang="en-US" dirty="0"/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6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11-15/0132r9, Spec Framework Doc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11-10/0012r0, Enhanced CCA for Non-Primary Channels Using Guard Interval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11-15/1228r2, Issues on 256-FFT per 20MHz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11-11/0061r0, CCA Threshold Levels</a:t>
            </a:r>
            <a:endParaRPr lang="en-US" altLang="ko-KR" dirty="0"/>
          </a:p>
          <a:p>
            <a:pPr marL="0" indent="0"/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11ax needs to define wide channel access rules, especially CCA procedures in secondary channels.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following issues should be considered when designing secondary channel CCA</a:t>
            </a:r>
            <a:r>
              <a:rPr lang="en-US" dirty="0"/>
              <a:t> </a:t>
            </a:r>
            <a:r>
              <a:rPr lang="en-US" dirty="0" smtClean="0"/>
              <a:t>procedures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 </a:t>
            </a:r>
            <a:r>
              <a:rPr lang="en-US" dirty="0"/>
              <a:t>STA </a:t>
            </a:r>
            <a:r>
              <a:rPr lang="en-US" dirty="0" smtClean="0"/>
              <a:t>can apply </a:t>
            </a:r>
            <a:r>
              <a:rPr lang="en-US" dirty="0"/>
              <a:t>dynamic CCA threshold (</a:t>
            </a:r>
            <a:r>
              <a:rPr lang="en-US" dirty="0" smtClean="0"/>
              <a:t>OBSS_PD</a:t>
            </a:r>
            <a:r>
              <a:rPr lang="en-US" dirty="0"/>
              <a:t>) when detecting OBSS </a:t>
            </a:r>
            <a:r>
              <a:rPr lang="en-US" dirty="0" smtClean="0"/>
              <a:t>PPDU in the primary channel [</a:t>
            </a:r>
            <a:r>
              <a:rPr lang="en-US" dirty="0"/>
              <a:t>1</a:t>
            </a:r>
            <a:r>
              <a:rPr lang="en-US" dirty="0" smtClean="0"/>
              <a:t>].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Within PIFS duration, it is hard to detect HE PPDU using the current mid-packet CCA method [2][3].	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discuss secondary channel CCA procedure of HE STA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Energy </a:t>
            </a:r>
            <a:r>
              <a:rPr lang="en-US" dirty="0" smtClean="0"/>
              <a:t>Detection, Legacy </a:t>
            </a:r>
            <a:r>
              <a:rPr lang="en-US" dirty="0" smtClean="0"/>
              <a:t>PPDU Detection </a:t>
            </a:r>
            <a:r>
              <a:rPr lang="en-US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HE </a:t>
            </a:r>
            <a:r>
              <a:rPr lang="en-US" dirty="0" smtClean="0"/>
              <a:t>PPDU </a:t>
            </a:r>
            <a:r>
              <a:rPr lang="en-US" dirty="0" smtClean="0"/>
              <a:t>Detection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Applied CCA </a:t>
            </a:r>
            <a:r>
              <a:rPr lang="en-US" dirty="0" smtClean="0"/>
              <a:t>thresholds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dirty="0" smtClean="0"/>
              <a:t>Recap: Secondary Channel CCA of VHT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536" y="3944592"/>
            <a:ext cx="7064077" cy="1932680"/>
          </a:xfrm>
          <a:solidFill>
            <a:schemeClr val="bg1">
              <a:lumMod val="95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dirty="0"/>
              <a:t>22.3.19.5.4 CCA sensitivity for signals not occupying the primary 20 MHz channel </a:t>
            </a:r>
          </a:p>
          <a:p>
            <a:r>
              <a:rPr lang="en-US" b="0" dirty="0"/>
              <a:t>The PHY shall issue a PHY-CCA.indication(BUSY, {secondary}) if the conditions for issuing PHY- CCA.indication(BUSY, {primary}) are not present and one of the following conditions are present in an otherwise idle 40 MHz, 80 MHz, 160 MHz, or 80+80 MHz operating channel width: </a:t>
            </a:r>
          </a:p>
          <a:p>
            <a:r>
              <a:rPr lang="en-US" b="0" dirty="0"/>
              <a:t>—  </a:t>
            </a:r>
            <a:r>
              <a:rPr lang="en-US" u="sng" dirty="0"/>
              <a:t>Any signal </a:t>
            </a:r>
            <a:r>
              <a:rPr lang="en-US" b="0" dirty="0"/>
              <a:t>within the secondary 20 MHz channel at or above a threshold of </a:t>
            </a:r>
            <a:r>
              <a:rPr lang="en-US" u="sng" dirty="0"/>
              <a:t>–</a:t>
            </a:r>
            <a:r>
              <a:rPr lang="en-US" u="sng" dirty="0" smtClean="0"/>
              <a:t>62 dBm </a:t>
            </a:r>
            <a:r>
              <a:rPr lang="en-US" b="0" dirty="0"/>
              <a:t>within a period of aCCATime after the signal arrives at the receiver’s antenna(s); then the PHY shall not issue a PHY-CCA.indication(BUSY ,{secondary40}), PHY-CCA.indication(BUSY ,{secondary80}), or PHY-CCA.indication(IDLE) while the threshold continues to be exceeded. </a:t>
            </a:r>
          </a:p>
          <a:p>
            <a:r>
              <a:rPr lang="en-US" b="0" dirty="0"/>
              <a:t>—  A 20 MHz </a:t>
            </a:r>
            <a:r>
              <a:rPr lang="en-US" u="sng" dirty="0"/>
              <a:t>NON_HT, HT_MF, HT_GF or VHT PPDU </a:t>
            </a:r>
            <a:r>
              <a:rPr lang="en-US" b="0" dirty="0"/>
              <a:t>detected in the secondary 20 MHz channel at or above </a:t>
            </a:r>
            <a:r>
              <a:rPr lang="en-US" u="sng" dirty="0"/>
              <a:t>–72 dBm </a:t>
            </a:r>
            <a:r>
              <a:rPr lang="en-US" b="0" dirty="0"/>
              <a:t>with &gt;90% probability within a </a:t>
            </a:r>
            <a:r>
              <a:rPr lang="en-US" b="0" dirty="0" smtClean="0"/>
              <a:t>period </a:t>
            </a:r>
            <a:r>
              <a:rPr lang="en-US" b="0" dirty="0"/>
              <a:t>aCCAMidTime (see 22.4.4). </a:t>
            </a:r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4260768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4270024" y="2538094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H="1" flipV="1">
            <a:off x="4740532" y="2530712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4905344" y="3085647"/>
            <a:ext cx="1700655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PPDU Detection (-72dBm)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4789105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4770624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692727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680970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4605013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4593256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4515471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4503714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4425835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4414078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4334780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4323023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4243463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227848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 flipH="1">
            <a:off x="4265726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917274" y="2800950"/>
            <a:ext cx="1526934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 (-62dBm)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231982" y="2804287"/>
            <a:ext cx="185276" cy="109606"/>
            <a:chOff x="4262535" y="2804807"/>
            <a:chExt cx="185276" cy="109606"/>
          </a:xfrm>
        </p:grpSpPr>
        <p:cxnSp>
          <p:nvCxnSpPr>
            <p:cNvPr id="8" name="Curved Connector 7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Curved Connector 48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1" name="Group 50"/>
          <p:cNvGrpSpPr/>
          <p:nvPr/>
        </p:nvGrpSpPr>
        <p:grpSpPr>
          <a:xfrm>
            <a:off x="4386718" y="2804287"/>
            <a:ext cx="185276" cy="109606"/>
            <a:chOff x="4262535" y="2804807"/>
            <a:chExt cx="185276" cy="109606"/>
          </a:xfrm>
        </p:grpSpPr>
        <p:cxnSp>
          <p:nvCxnSpPr>
            <p:cNvPr id="52" name="Curved Connector 51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Curved Connector 52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541454" y="2804287"/>
            <a:ext cx="185276" cy="109606"/>
            <a:chOff x="4262535" y="2804807"/>
            <a:chExt cx="185276" cy="109606"/>
          </a:xfrm>
        </p:grpSpPr>
        <p:cxnSp>
          <p:nvCxnSpPr>
            <p:cNvPr id="55" name="Curved Connector 54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Curved Connector 55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4696189" y="2804287"/>
            <a:ext cx="185276" cy="109606"/>
            <a:chOff x="4262535" y="2804807"/>
            <a:chExt cx="185276" cy="109606"/>
          </a:xfrm>
        </p:grpSpPr>
        <p:cxnSp>
          <p:nvCxnSpPr>
            <p:cNvPr id="58" name="Curved Connector 57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Curved Connector 58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2" name="Straight Connector 61"/>
          <p:cNvCxnSpPr/>
          <p:nvPr/>
        </p:nvCxnSpPr>
        <p:spPr bwMode="auto">
          <a:xfrm flipH="1">
            <a:off x="4271097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4835274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691680" y="2531811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94949" y="5484442"/>
            <a:ext cx="105597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PPDU 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8883" y="4770895"/>
            <a:ext cx="948105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3803493" y="3140968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4034075" y="3395492"/>
            <a:ext cx="1113989" cy="2779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Short GI: 6.94 Symbols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Long GI: 6.25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54915" y="2801833"/>
            <a:ext cx="5716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Any signal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3817236" y="2862267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241172" y="3007231"/>
            <a:ext cx="5716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3.2us</a:t>
            </a:r>
            <a:r>
              <a:rPr lang="en-US" altLang="ko-KR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+GI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1558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</a:t>
            </a:r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73016"/>
            <a:ext cx="7770813" cy="2902397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HE STA’s Energy </a:t>
            </a:r>
            <a:r>
              <a:rPr lang="en-US" dirty="0" smtClean="0"/>
              <a:t>Detection in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Detecting any </a:t>
            </a:r>
            <a:r>
              <a:rPr lang="en-US" dirty="0" smtClean="0"/>
              <a:t>signal at or above -62dBm within PIFS duration prior to the intended transmit time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HT and VHT STA perform Energy Detection in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HE </a:t>
            </a:r>
            <a:r>
              <a:rPr lang="en-US" dirty="0" smtClean="0"/>
              <a:t>STA should </a:t>
            </a:r>
            <a:r>
              <a:rPr lang="en-US" dirty="0" smtClean="0"/>
              <a:t>also detect </a:t>
            </a:r>
            <a:r>
              <a:rPr lang="en-US" dirty="0" smtClean="0"/>
              <a:t>any signal in secondary channels with the same energy detection threshold as legacy STAs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However, with Energy Detection only, nearby BSSs with different Primary Channels will experience interferences from more hidden nodes on the secondary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4260768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4270024" y="2538094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 flipV="1">
            <a:off x="4740532" y="2530712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4265726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917274" y="2800950"/>
            <a:ext cx="1526934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 (-62dBm)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231982" y="2804287"/>
            <a:ext cx="185276" cy="109606"/>
            <a:chOff x="4262535" y="2804807"/>
            <a:chExt cx="185276" cy="109606"/>
          </a:xfrm>
        </p:grpSpPr>
        <p:cxnSp>
          <p:nvCxnSpPr>
            <p:cNvPr id="46" name="Curved Connector 45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Curved Connector 46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4386718" y="2804287"/>
            <a:ext cx="185276" cy="109606"/>
            <a:chOff x="4262535" y="2804807"/>
            <a:chExt cx="185276" cy="109606"/>
          </a:xfrm>
        </p:grpSpPr>
        <p:cxnSp>
          <p:nvCxnSpPr>
            <p:cNvPr id="49" name="Curved Connector 48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Curved Connector 49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1" name="Group 50"/>
          <p:cNvGrpSpPr/>
          <p:nvPr/>
        </p:nvGrpSpPr>
        <p:grpSpPr>
          <a:xfrm>
            <a:off x="4541454" y="2804287"/>
            <a:ext cx="185276" cy="109606"/>
            <a:chOff x="4262535" y="2804807"/>
            <a:chExt cx="185276" cy="109606"/>
          </a:xfrm>
        </p:grpSpPr>
        <p:cxnSp>
          <p:nvCxnSpPr>
            <p:cNvPr id="52" name="Curved Connector 51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Curved Connector 52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696189" y="2804287"/>
            <a:ext cx="185276" cy="109606"/>
            <a:chOff x="4262535" y="2804807"/>
            <a:chExt cx="185276" cy="109606"/>
          </a:xfrm>
        </p:grpSpPr>
        <p:cxnSp>
          <p:nvCxnSpPr>
            <p:cNvPr id="55" name="Curved Connector 54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Curved Connector 55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7" name="Straight Connector 56"/>
          <p:cNvCxnSpPr/>
          <p:nvPr/>
        </p:nvCxnSpPr>
        <p:spPr bwMode="auto">
          <a:xfrm flipH="1">
            <a:off x="4271097" y="2654735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4835274" y="2654735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254915" y="2801833"/>
            <a:ext cx="5716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Any signal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3817236" y="2862267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1525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1065213"/>
          </a:xfrm>
        </p:spPr>
        <p:txBody>
          <a:bodyPr/>
          <a:lstStyle/>
          <a:p>
            <a:r>
              <a:rPr lang="en-US" dirty="0" smtClean="0"/>
              <a:t>Legacy PPDU </a:t>
            </a:r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73016"/>
            <a:ext cx="7770813" cy="2902397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HE STA’s Legacy </a:t>
            </a:r>
            <a:r>
              <a:rPr lang="en-US" dirty="0" smtClean="0"/>
              <a:t>PPDU Detection in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Detecting </a:t>
            </a:r>
            <a:r>
              <a:rPr lang="en-US" dirty="0" smtClean="0"/>
              <a:t>Legacy PPDU (3.2us+GI symbol) at or above -72dBm within PIFS </a:t>
            </a:r>
            <a:r>
              <a:rPr lang="en-US" dirty="0" smtClean="0"/>
              <a:t>duration prior to the intended transmit time </a:t>
            </a:r>
            <a:r>
              <a:rPr lang="en-US" dirty="0" smtClean="0"/>
              <a:t>[2]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VHT </a:t>
            </a:r>
            <a:r>
              <a:rPr lang="en-US" dirty="0" smtClean="0"/>
              <a:t>STA performs PPDU Detection to better protect OBSS transmissions in secondary channels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VHT STA applies the intermediate threshold level (-72dBm) considering the unfairness from HT STA’s ED threshold (-62dBm) [4]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It is similar </a:t>
            </a:r>
            <a:r>
              <a:rPr lang="en-US" dirty="0" smtClean="0"/>
              <a:t>in </a:t>
            </a:r>
            <a:r>
              <a:rPr lang="en-US" dirty="0" smtClean="0"/>
              <a:t>11ax because HE PPDU is only protected with ED threshold from Legacy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Following the decision of VHT, HE STA should also implement Legacy PPDU detection </a:t>
            </a:r>
            <a:r>
              <a:rPr lang="en-US" dirty="0" smtClean="0"/>
              <a:t>with the </a:t>
            </a:r>
            <a:r>
              <a:rPr lang="en-US" dirty="0" smtClean="0"/>
              <a:t>same threshold of -72dBm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4260768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4270024" y="2538094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 flipV="1">
            <a:off x="4740532" y="2530712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905344" y="2869591"/>
            <a:ext cx="140594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Legacy PPDU 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789105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770624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692727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680970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605013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593256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515471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503714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425835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414078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334780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323023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243463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227848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4265726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4271097" y="2654735"/>
            <a:ext cx="0" cy="46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4835274" y="2654735"/>
            <a:ext cx="0" cy="46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691680" y="2531811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241172" y="2799090"/>
            <a:ext cx="5716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3.2us</a:t>
            </a:r>
            <a:r>
              <a:rPr lang="en-US" altLang="ko-KR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+GI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3803493" y="2924912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4034075" y="3179436"/>
            <a:ext cx="1113989" cy="2779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Short GI: 6.94 Symbols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Long GI: 6.25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945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PPDU </a:t>
            </a:r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0386"/>
            <a:ext cx="8278688" cy="289502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HE STA’s HE </a:t>
            </a:r>
            <a:r>
              <a:rPr lang="en-US" dirty="0" smtClean="0"/>
              <a:t>PPDU Detection in Secondary Channels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Detecting </a:t>
            </a:r>
            <a:r>
              <a:rPr lang="en-US" dirty="0" smtClean="0"/>
              <a:t>HE PPDU (12.8us+GI symbol) by using the GI correlation based detection method [2</a:t>
            </a:r>
            <a:r>
              <a:rPr lang="en-US" dirty="0" smtClean="0"/>
              <a:t>][3]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We need further study on the required duration to </a:t>
            </a:r>
            <a:r>
              <a:rPr lang="en-US" dirty="0" smtClean="0"/>
              <a:t>detect with </a:t>
            </a:r>
            <a:r>
              <a:rPr lang="en-US" dirty="0" smtClean="0"/>
              <a:t>acceptable error rates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In [2], with detection duration </a:t>
            </a:r>
            <a:r>
              <a:rPr lang="en-US" dirty="0" smtClean="0"/>
              <a:t>covering</a:t>
            </a:r>
            <a:r>
              <a:rPr lang="en-US" dirty="0" smtClean="0"/>
              <a:t> </a:t>
            </a:r>
            <a:r>
              <a:rPr lang="en-US" dirty="0" smtClean="0"/>
              <a:t>2~3 symbols, </a:t>
            </a:r>
            <a:r>
              <a:rPr lang="en-US" dirty="0" smtClean="0"/>
              <a:t>the method</a:t>
            </a:r>
            <a:r>
              <a:rPr lang="en-US" dirty="0" smtClean="0"/>
              <a:t> </a:t>
            </a:r>
            <a:r>
              <a:rPr lang="en-US" dirty="0" smtClean="0"/>
              <a:t>could achieve </a:t>
            </a:r>
            <a:r>
              <a:rPr lang="en-US" dirty="0" smtClean="0"/>
              <a:t>low </a:t>
            </a:r>
            <a:r>
              <a:rPr lang="en-US" dirty="0" smtClean="0"/>
              <a:t>error rates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If TBD duration is longer than AIFS, HE PPDU detection can be optionally performed only when TBD duration is secured from the Primary Channel’s </a:t>
            </a:r>
            <a:r>
              <a:rPr lang="en-US" dirty="0" smtClean="0"/>
              <a:t>remaining backoff count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HE STA should protect OBSS HE PPDU in its secondary channels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When two HE BSSs utilize different Primary Channels, each BSS should protect each others’ HE PPDUs on Secondary Channels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Future Wi-Fi standards will utilize 4x OFDM symbols, therefore 11ax needs to define proper detection procedures to avoid collisions on secondary </a:t>
            </a:r>
            <a:r>
              <a:rPr lang="en-US" dirty="0" smtClean="0"/>
              <a:t>channels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668286" y="2271714"/>
            <a:ext cx="1072244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TBD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prstClr val="black"/>
                </a:solidFill>
                <a:latin typeface="Times New Roman" pitchFamily="18" charset="0"/>
                <a:ea typeface=""/>
              </a:rPr>
              <a:t>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duration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292206" y="2389372"/>
            <a:ext cx="450000" cy="144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3508648" y="2538097"/>
            <a:ext cx="147186" cy="199611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4568992" y="3034542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528706" y="3034542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236099" y="3034542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196504" y="3034542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903897" y="3034542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863611" y="3034542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571004" y="3034542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531409" y="3034542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240415" y="3034542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200129" y="3034542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H="1">
            <a:off x="3492032" y="2978405"/>
            <a:ext cx="133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968176" y="3129095"/>
            <a:ext cx="1188000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HE PPDU 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flipH="1">
            <a:off x="4019585" y="2841063"/>
            <a:ext cx="79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4249282" y="2538916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 flipV="1">
            <a:off x="4719790" y="2531534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4244984" y="2709742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H="1">
            <a:off x="4813493" y="2912297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4250598" y="2912249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4251075" y="2673328"/>
            <a:ext cx="0" cy="72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4815252" y="2673328"/>
            <a:ext cx="0" cy="72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Rectangle 77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91680" y="2564904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3491880" y="2673328"/>
            <a:ext cx="0" cy="72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00638" y="2843992"/>
            <a:ext cx="632493" cy="1426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TBD duration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95736" y="3026068"/>
            <a:ext cx="5716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12.8us</a:t>
            </a:r>
            <a:r>
              <a:rPr lang="en-US" altLang="ko-KR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+GI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flipV="1">
            <a:off x="2758057" y="3151890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4135548" y="2264545"/>
            <a:ext cx="612000" cy="144000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DIFS 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283968" y="2737708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34us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flipH="1">
            <a:off x="4027468" y="2673328"/>
            <a:ext cx="0" cy="72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4027468" y="2414066"/>
            <a:ext cx="112484" cy="353943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842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 thresholds in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smtClean="0"/>
              <a:t>CHs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3113809"/>
            <a:ext cx="7630615" cy="3425986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Secondary Channel’s CCA threshold should be proportional to OBSS_PD</a:t>
            </a:r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Case 1) When PPDU </a:t>
            </a:r>
            <a:r>
              <a:rPr lang="en-US" u="sng" dirty="0"/>
              <a:t>is </a:t>
            </a:r>
            <a:r>
              <a:rPr lang="en-US" u="sng" dirty="0" smtClean="0"/>
              <a:t>present </a:t>
            </a:r>
            <a:r>
              <a:rPr lang="en-US" u="sng" dirty="0"/>
              <a:t>in </a:t>
            </a:r>
            <a:r>
              <a:rPr lang="en-US" u="sng" dirty="0" smtClean="0"/>
              <a:t>Primary Channel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Secondary </a:t>
            </a:r>
            <a:r>
              <a:rPr lang="en-US" dirty="0"/>
              <a:t>c</a:t>
            </a:r>
            <a:r>
              <a:rPr lang="en-US" dirty="0" smtClean="0"/>
              <a:t>hannel’s </a:t>
            </a:r>
            <a:r>
              <a:rPr lang="en-US" dirty="0"/>
              <a:t>CCA is </a:t>
            </a:r>
            <a:r>
              <a:rPr lang="en-US" dirty="0" smtClean="0"/>
              <a:t>performed when </a:t>
            </a:r>
            <a:r>
              <a:rPr lang="en-US" dirty="0"/>
              <a:t>the </a:t>
            </a:r>
            <a:r>
              <a:rPr lang="en-US" dirty="0" smtClean="0"/>
              <a:t>PPDU </a:t>
            </a:r>
            <a:r>
              <a:rPr lang="en-US" dirty="0"/>
              <a:t>is </a:t>
            </a:r>
            <a:r>
              <a:rPr lang="en-US" dirty="0" smtClean="0"/>
              <a:t>detected as OBSS </a:t>
            </a:r>
            <a:r>
              <a:rPr lang="en-US" dirty="0"/>
              <a:t>PPDU and its RSSI is below </a:t>
            </a:r>
            <a:r>
              <a:rPr lang="en-US" dirty="0" smtClean="0"/>
              <a:t>OBSS_PD in the primary channel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Secondary Channel’s CCA threshold should be proportional to OBSS_PD. Otherwise, </a:t>
            </a:r>
            <a:r>
              <a:rPr lang="en-US" dirty="0" smtClean="0"/>
              <a:t>spatial </a:t>
            </a:r>
            <a:r>
              <a:rPr lang="en-US" dirty="0" smtClean="0"/>
              <a:t>reuse transmission </a:t>
            </a:r>
            <a:r>
              <a:rPr lang="en-US" dirty="0" smtClean="0"/>
              <a:t>attempt in wide channel can be </a:t>
            </a:r>
            <a:r>
              <a:rPr lang="en-US" dirty="0" smtClean="0"/>
              <a:t>blocked from </a:t>
            </a:r>
            <a:r>
              <a:rPr lang="en-US" dirty="0"/>
              <a:t>s</a:t>
            </a:r>
            <a:r>
              <a:rPr lang="en-US" dirty="0" smtClean="0"/>
              <a:t>econdary </a:t>
            </a:r>
            <a:r>
              <a:rPr lang="en-US" dirty="0"/>
              <a:t>c</a:t>
            </a:r>
            <a:r>
              <a:rPr lang="en-US" dirty="0" smtClean="0"/>
              <a:t>hannel’s low CCA threshold</a:t>
            </a:r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Case 2</a:t>
            </a:r>
            <a:r>
              <a:rPr lang="en-US" u="sng" dirty="0" smtClean="0"/>
              <a:t>) When PPDU is NOT present in Primary Channel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Any PPDU detected in secondary channels </a:t>
            </a:r>
            <a:r>
              <a:rPr lang="en-US" dirty="0" smtClean="0"/>
              <a:t>is regarded as </a:t>
            </a:r>
            <a:r>
              <a:rPr lang="en-US" dirty="0" smtClean="0"/>
              <a:t>OBSS PPDU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PPDU</a:t>
            </a:r>
            <a:r>
              <a:rPr lang="en-US" dirty="0" smtClean="0"/>
              <a:t>’s </a:t>
            </a:r>
            <a:r>
              <a:rPr lang="en-US" dirty="0" smtClean="0"/>
              <a:t>RSSI is below </a:t>
            </a:r>
            <a:r>
              <a:rPr lang="en-US" dirty="0" smtClean="0"/>
              <a:t>OBSS_PD in secondary channel, it should </a:t>
            </a:r>
            <a:r>
              <a:rPr lang="en-US" dirty="0" smtClean="0"/>
              <a:t>indicate IDLE channel for spatial reuse transmission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Further consideration of Legacy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Legacy PPDU is detected, HE STA can apply the maximum of -72dBm and OBSS_PD for fairness with VHT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HE PPDU is detected in the secondary channel, HE STA can apply OBSS_PD in accordance with the primary </a:t>
            </a:r>
            <a:r>
              <a:rPr lang="en-US" dirty="0" smtClean="0"/>
              <a:t>channel (no legacy issue)</a:t>
            </a: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28814" y="2405510"/>
            <a:ext cx="314668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28814" y="2100764"/>
            <a:ext cx="314668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828024" y="2348812"/>
            <a:ext cx="396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28024" y="2653612"/>
            <a:ext cx="396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939859" y="2401612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39859" y="2096813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76946" y="2160345"/>
            <a:ext cx="360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241015" y="216034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384948" y="216034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7744" y="2765574"/>
            <a:ext cx="78068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Apply OBSS_PD</a:t>
            </a:r>
            <a:endParaRPr lang="en-US" sz="10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926" y="2066959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7926" y="2364813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308485" y="2008585"/>
            <a:ext cx="220463" cy="24176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126387" y="1783095"/>
            <a:ext cx="36419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308485" y="2008585"/>
            <a:ext cx="220329" cy="514904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2363987" y="2438297"/>
            <a:ext cx="576000" cy="2178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   TBD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992952" y="2167612"/>
            <a:ext cx="360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357021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500954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649505" y="2476097"/>
            <a:ext cx="288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648392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792325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514916" y="2096812"/>
            <a:ext cx="1008000" cy="55679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992952" y="1929408"/>
            <a:ext cx="0" cy="546689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1" name="TextBox 30"/>
          <p:cNvSpPr txBox="1"/>
          <p:nvPr/>
        </p:nvSpPr>
        <p:spPr>
          <a:xfrm>
            <a:off x="1566927" y="1526595"/>
            <a:ext cx="114300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Detects OBSS PPDU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(BSS Color, MAC header)</a:t>
            </a:r>
            <a:endParaRPr lang="en-US" sz="8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989514" y="1802228"/>
            <a:ext cx="93500" cy="192723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33" name="Left Brace 32"/>
          <p:cNvSpPr/>
          <p:nvPr/>
        </p:nvSpPr>
        <p:spPr bwMode="auto">
          <a:xfrm rot="16200000">
            <a:off x="2582815" y="2436565"/>
            <a:ext cx="138001" cy="576000"/>
          </a:xfrm>
          <a:prstGeom prst="leftBrace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dirty="0" smtClean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18053" y="2394458"/>
            <a:ext cx="2714363" cy="25612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092019" y="2428493"/>
            <a:ext cx="576000" cy="2178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  TBD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580464" y="2345781"/>
            <a:ext cx="3168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5580464" y="2650581"/>
            <a:ext cx="3168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6669249" y="2398581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7244306" y="2093781"/>
            <a:ext cx="1008000" cy="55679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669249" y="2093782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720984" y="2158415"/>
            <a:ext cx="360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085053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228986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372852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516785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60105" y="2781205"/>
            <a:ext cx="64519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Apply OBSS_PD</a:t>
            </a:r>
            <a:endParaRPr lang="en-US" sz="10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377537" y="2466293"/>
            <a:ext cx="288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78830" y="2665650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5609916" y="2522519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54" name="Left Brace 53"/>
          <p:cNvSpPr/>
          <p:nvPr/>
        </p:nvSpPr>
        <p:spPr bwMode="auto">
          <a:xfrm rot="16200000">
            <a:off x="6310984" y="2434939"/>
            <a:ext cx="138001" cy="576000"/>
          </a:xfrm>
          <a:prstGeom prst="leftBrace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dirty="0" smtClean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5" name="Left Brace 54"/>
          <p:cNvSpPr/>
          <p:nvPr/>
        </p:nvSpPr>
        <p:spPr bwMode="auto">
          <a:xfrm rot="5400000">
            <a:off x="2418368" y="1668419"/>
            <a:ext cx="102919" cy="912634"/>
          </a:xfrm>
          <a:prstGeom prst="leftBrace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dirty="0" smtClean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06867" y="1786164"/>
            <a:ext cx="70971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Apply OBSS_PD</a:t>
            </a:r>
            <a:endParaRPr lang="en-US" sz="10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3528" y="1700808"/>
            <a:ext cx="52592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(Case 1)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92128" y="1700808"/>
            <a:ext cx="52592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(Case 2)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68880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33056"/>
            <a:ext cx="7770813" cy="2278404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PIFS duration for Energy Detection &amp; Legacy PPDU detection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Energy Detection unchanged from VHT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Legacy PPDU Detection </a:t>
            </a:r>
            <a:r>
              <a:rPr lang="en-US" dirty="0" smtClean="0"/>
              <a:t>can </a:t>
            </a:r>
            <a:r>
              <a:rPr lang="en-US" dirty="0"/>
              <a:t>apply </a:t>
            </a:r>
            <a:r>
              <a:rPr lang="en-US" b="1" i="1" dirty="0" smtClean="0"/>
              <a:t>Max</a:t>
            </a:r>
            <a:r>
              <a:rPr lang="en-US" dirty="0" smtClean="0"/>
              <a:t>{-</a:t>
            </a:r>
            <a:r>
              <a:rPr lang="en-US" dirty="0"/>
              <a:t>72dBm, </a:t>
            </a:r>
            <a:r>
              <a:rPr lang="en-US" dirty="0" smtClean="0"/>
              <a:t>OBSS_PD</a:t>
            </a:r>
            <a:r>
              <a:rPr lang="en-US" dirty="0" smtClean="0"/>
              <a:t>} </a:t>
            </a:r>
            <a:r>
              <a:rPr lang="en-US" dirty="0" smtClean="0"/>
              <a:t>threshold in the secondary channel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(PIFS is enough duration to detect Legacy PPDU, but may not be enough to detect HE PPDU)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Extended duration for HE PPDU detection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Extended TBD duration </a:t>
            </a:r>
            <a:r>
              <a:rPr lang="en-US" dirty="0"/>
              <a:t>to detect </a:t>
            </a:r>
            <a:r>
              <a:rPr lang="en-US" dirty="0" smtClean="0"/>
              <a:t>HE PPDU if the duration </a:t>
            </a:r>
            <a:r>
              <a:rPr lang="en-US" dirty="0"/>
              <a:t>is available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HE PPDU Detection can apply (OBSS_PD</a:t>
            </a:r>
            <a:r>
              <a:rPr lang="en-US" dirty="0" smtClean="0"/>
              <a:t>) </a:t>
            </a:r>
            <a:r>
              <a:rPr lang="en-US" dirty="0" smtClean="0"/>
              <a:t>threshold in the secondary channel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3488632" y="2531291"/>
            <a:ext cx="179654" cy="66391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 flipV="1">
            <a:off x="4751971" y="2531292"/>
            <a:ext cx="81544" cy="663909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itle 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4568992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4528706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4236099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4196504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903897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3863611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3571004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3531409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3240415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3200129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889194" y="3528526"/>
            <a:ext cx="2407002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HE PPDU Detection (OBSS_PD) 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 flipH="1">
            <a:off x="4240026" y="2709742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 flipV="1">
            <a:off x="4249282" y="2538916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 flipH="1" flipV="1">
            <a:off x="4719790" y="2531534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/>
          <p:nvPr/>
        </p:nvSpPr>
        <p:spPr bwMode="auto">
          <a:xfrm>
            <a:off x="4768363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4749882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4671985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4660228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4584271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72514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4494729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482972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4405093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393336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4314038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302281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222721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4207106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157" name="Straight Connector 156"/>
          <p:cNvCxnSpPr/>
          <p:nvPr/>
        </p:nvCxnSpPr>
        <p:spPr bwMode="auto">
          <a:xfrm flipH="1">
            <a:off x="4244984" y="2709742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896532" y="2801772"/>
            <a:ext cx="1748412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 (-62dBm)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grpSp>
        <p:nvGrpSpPr>
          <p:cNvPr id="159" name="Group 158"/>
          <p:cNvGrpSpPr/>
          <p:nvPr/>
        </p:nvGrpSpPr>
        <p:grpSpPr>
          <a:xfrm>
            <a:off x="4211240" y="2805109"/>
            <a:ext cx="185276" cy="109606"/>
            <a:chOff x="4262535" y="2804807"/>
            <a:chExt cx="185276" cy="109606"/>
          </a:xfrm>
        </p:grpSpPr>
        <p:cxnSp>
          <p:nvCxnSpPr>
            <p:cNvPr id="160" name="Curved Connector 159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Curved Connector 160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2" name="Group 161"/>
          <p:cNvGrpSpPr/>
          <p:nvPr/>
        </p:nvGrpSpPr>
        <p:grpSpPr>
          <a:xfrm>
            <a:off x="4365976" y="2805109"/>
            <a:ext cx="185276" cy="109606"/>
            <a:chOff x="4262535" y="2804807"/>
            <a:chExt cx="185276" cy="109606"/>
          </a:xfrm>
        </p:grpSpPr>
        <p:cxnSp>
          <p:nvCxnSpPr>
            <p:cNvPr id="163" name="Curved Connector 162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Curved Connector 163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5" name="Group 164"/>
          <p:cNvGrpSpPr/>
          <p:nvPr/>
        </p:nvGrpSpPr>
        <p:grpSpPr>
          <a:xfrm>
            <a:off x="4520712" y="2805109"/>
            <a:ext cx="185276" cy="109606"/>
            <a:chOff x="4262535" y="2804807"/>
            <a:chExt cx="185276" cy="109606"/>
          </a:xfrm>
        </p:grpSpPr>
        <p:cxnSp>
          <p:nvCxnSpPr>
            <p:cNvPr id="166" name="Curved Connector 165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Curved Connector 166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8" name="Group 167"/>
          <p:cNvGrpSpPr/>
          <p:nvPr/>
        </p:nvGrpSpPr>
        <p:grpSpPr>
          <a:xfrm>
            <a:off x="4675447" y="2805109"/>
            <a:ext cx="185276" cy="109606"/>
            <a:chOff x="4262535" y="2804807"/>
            <a:chExt cx="185276" cy="109606"/>
          </a:xfrm>
        </p:grpSpPr>
        <p:cxnSp>
          <p:nvCxnSpPr>
            <p:cNvPr id="169" name="Curved Connector 168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Curved Connector 169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73" name="TextBox 172"/>
          <p:cNvSpPr txBox="1"/>
          <p:nvPr/>
        </p:nvSpPr>
        <p:spPr>
          <a:xfrm>
            <a:off x="4895449" y="3099817"/>
            <a:ext cx="298891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Legacy PPDU Detection (</a:t>
            </a:r>
            <a:r>
              <a:rPr lang="en-US" sz="1000" b="1" i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Max</a:t>
            </a: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{-</a:t>
            </a: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72dBm, </a:t>
            </a: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OBSS_PD})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76" name="Straight Connector 175"/>
          <p:cNvCxnSpPr/>
          <p:nvPr/>
        </p:nvCxnSpPr>
        <p:spPr bwMode="auto">
          <a:xfrm flipH="1">
            <a:off x="4813493" y="3311728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/>
          <p:nvPr/>
        </p:nvCxnSpPr>
        <p:spPr bwMode="auto">
          <a:xfrm flipH="1">
            <a:off x="4250598" y="3311680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/>
          <p:cNvCxnSpPr/>
          <p:nvPr/>
        </p:nvCxnSpPr>
        <p:spPr bwMode="auto">
          <a:xfrm flipH="1">
            <a:off x="4251075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/>
          <p:nvPr/>
        </p:nvCxnSpPr>
        <p:spPr bwMode="auto">
          <a:xfrm flipH="1">
            <a:off x="4815252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1" name="Straight Connector 180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1691680" y="2531811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85" name="Straight Arrow Connector 184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579467" y="3214349"/>
            <a:ext cx="6324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TBD duration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3668286" y="2271714"/>
            <a:ext cx="1072244" cy="252000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TBD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prstClr val="black"/>
                </a:solidFill>
                <a:latin typeface="Times New Roman" pitchFamily="18" charset="0"/>
                <a:ea typeface=""/>
              </a:rPr>
              <a:t>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duration</a:t>
            </a:r>
          </a:p>
        </p:txBody>
      </p:sp>
      <p:cxnSp>
        <p:nvCxnSpPr>
          <p:cNvPr id="88" name="Straight Connector 87"/>
          <p:cNvCxnSpPr/>
          <p:nvPr/>
        </p:nvCxnSpPr>
        <p:spPr bwMode="auto">
          <a:xfrm flipH="1">
            <a:off x="3492032" y="3364875"/>
            <a:ext cx="133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3488769" y="3141016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424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4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11ax needs to define wide channel access rules, especially CCA procedures in secondary channels.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/>
              <a:t>this submission, we provide a framework for 11ax secondary channel CCA </a:t>
            </a:r>
            <a:r>
              <a:rPr lang="en-US" dirty="0" smtClean="0"/>
              <a:t>procedure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Mandatory PIFS </a:t>
            </a:r>
            <a:r>
              <a:rPr lang="en-US" dirty="0"/>
              <a:t>duration to detect </a:t>
            </a:r>
            <a:r>
              <a:rPr lang="en-US" dirty="0" smtClean="0"/>
              <a:t>Legacy PPDU </a:t>
            </a:r>
            <a:r>
              <a:rPr lang="en-US" dirty="0"/>
              <a:t>or any signal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TBD </a:t>
            </a:r>
            <a:r>
              <a:rPr lang="en-US" dirty="0"/>
              <a:t>duration to detect </a:t>
            </a:r>
            <a:r>
              <a:rPr lang="en-US" dirty="0" smtClean="0"/>
              <a:t>HE PPDU </a:t>
            </a:r>
            <a:r>
              <a:rPr lang="en-US" dirty="0"/>
              <a:t>(if </a:t>
            </a:r>
            <a:r>
              <a:rPr lang="en-US" dirty="0" smtClean="0"/>
              <a:t>the </a:t>
            </a:r>
            <a:r>
              <a:rPr lang="en-US" dirty="0"/>
              <a:t>duration is available)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CCA threshold of secondary channels should be proportional to OBSS_PD </a:t>
            </a:r>
            <a:r>
              <a:rPr lang="en-US" dirty="0" smtClean="0"/>
              <a:t>of </a:t>
            </a:r>
            <a:r>
              <a:rPr lang="en-US" dirty="0" smtClean="0"/>
              <a:t>the primary channel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31104</TotalTime>
  <Words>1356</Words>
  <Application>Microsoft Macintosh PowerPoint</Application>
  <PresentationFormat>On-screen Show (4:3)</PresentationFormat>
  <Paragraphs>250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Times New Roman</vt:lpstr>
      <vt:lpstr>Wingdings</vt:lpstr>
      <vt:lpstr>Arial</vt:lpstr>
      <vt:lpstr>Office Theme</vt:lpstr>
      <vt:lpstr>Document</vt:lpstr>
      <vt:lpstr>Secondary Channel CCA of HE STA</vt:lpstr>
      <vt:lpstr>Background</vt:lpstr>
      <vt:lpstr>Recap: Secondary Channel CCA of VHT STA</vt:lpstr>
      <vt:lpstr>Energy Detection</vt:lpstr>
      <vt:lpstr>Legacy PPDU Detection</vt:lpstr>
      <vt:lpstr>HE PPDU Detection</vt:lpstr>
      <vt:lpstr>CCA thresholds in 2nd CHs</vt:lpstr>
      <vt:lpstr>Summary</vt:lpstr>
      <vt:lpstr>Conclusions</vt:lpstr>
      <vt:lpstr>Straw poll - 1</vt:lpstr>
      <vt:lpstr>Straw poll - 2</vt:lpstr>
      <vt:lpstr>Straw poll - 3</vt:lpstr>
      <vt:lpstr>References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InfoInfo</cp:lastModifiedBy>
  <cp:revision>1205</cp:revision>
  <cp:lastPrinted>2015-11-06T08:11:49Z</cp:lastPrinted>
  <dcterms:created xsi:type="dcterms:W3CDTF">2014-04-14T10:59:07Z</dcterms:created>
  <dcterms:modified xsi:type="dcterms:W3CDTF">2015-11-11T17:56:35Z</dcterms:modified>
</cp:coreProperties>
</file>