
<file path=[Content_Types].xml><?xml version="1.0" encoding="utf-8"?>
<Types xmlns="http://schemas.openxmlformats.org/package/2006/content-types">
  <Default Extension="xml" ContentType="application/xml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0" r:id="rId3"/>
    <p:sldId id="404" r:id="rId4"/>
    <p:sldId id="411" r:id="rId5"/>
    <p:sldId id="412" r:id="rId6"/>
    <p:sldId id="413" r:id="rId7"/>
    <p:sldId id="396" r:id="rId8"/>
    <p:sldId id="406" r:id="rId9"/>
    <p:sldId id="346" r:id="rId10"/>
    <p:sldId id="399" r:id="rId11"/>
    <p:sldId id="416" r:id="rId12"/>
    <p:sldId id="417" r:id="rId13"/>
    <p:sldId id="34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49" autoAdjust="0"/>
    <p:restoredTop sz="95408" autoAdjust="0"/>
  </p:normalViewPr>
  <p:slideViewPr>
    <p:cSldViewPr>
      <p:cViewPr varScale="1">
        <p:scale>
          <a:sx n="92" d="100"/>
          <a:sy n="92" d="100"/>
        </p:scale>
        <p:origin x="1112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802.11-15/1337r0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Nov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802.11-15/1337r0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802.11-15/1337r0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802.11-15/1337r0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8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802.11-15/1337r0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802.11-15/1337r0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802.11-15/1337r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Secondary Channel CCA of HE STA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977084"/>
              </p:ext>
            </p:extLst>
          </p:nvPr>
        </p:nvGraphicFramePr>
        <p:xfrm>
          <a:off x="695399" y="3224213"/>
          <a:ext cx="769302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" name="Document" r:id="rId4" imgW="8255000" imgH="2540000" progId="Word.Document.8">
                  <p:embed/>
                </p:oleObj>
              </mc:Choice>
              <mc:Fallback>
                <p:oleObj name="Document" r:id="rId4" imgW="8255000" imgH="2540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99" y="3224213"/>
                        <a:ext cx="7693025" cy="2395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0813" cy="411321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>
              <a:buFont typeface="Arial" charset="0"/>
              <a:buChar char="•"/>
            </a:pPr>
            <a:r>
              <a:rPr lang="en-US" dirty="0"/>
              <a:t> 5</a:t>
            </a:r>
            <a:r>
              <a:rPr lang="en-US" dirty="0" smtClean="0"/>
              <a:t>.x HE STA shall have the same Energy Detection capability </a:t>
            </a:r>
            <a:r>
              <a:rPr lang="en-US" dirty="0"/>
              <a:t>as VHT STA in </a:t>
            </a:r>
            <a:r>
              <a:rPr lang="en-US" dirty="0" smtClean="0"/>
              <a:t>secondary </a:t>
            </a:r>
            <a:r>
              <a:rPr lang="en-US" dirty="0" smtClean="0"/>
              <a:t>channels.</a:t>
            </a:r>
            <a:endParaRPr lang="en-US" dirty="0" smtClean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Y/N/A</a:t>
            </a:r>
            <a:endParaRPr lang="en-US" dirty="0"/>
          </a:p>
          <a:p>
            <a:pPr marL="457200" lvl="1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8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0813" cy="411321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>
              <a:buFont typeface="Arial" charset="0"/>
              <a:buChar char="•"/>
            </a:pPr>
            <a:r>
              <a:rPr lang="en-US" dirty="0"/>
              <a:t> 5</a:t>
            </a:r>
            <a:r>
              <a:rPr lang="en-US" dirty="0" smtClean="0"/>
              <a:t>.x HE STA shall detect Legacy PPDU in </a:t>
            </a:r>
            <a:r>
              <a:rPr lang="en-US" dirty="0" smtClean="0"/>
              <a:t>secondary </a:t>
            </a:r>
            <a:r>
              <a:rPr lang="en-US" dirty="0" smtClean="0"/>
              <a:t>channels at or above TBD thresholds within PIFS before transmission.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Note: Legacy PPDU is NON_NT, HT_MF, HT_GF or VHT PPDU.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Y/N/A</a:t>
            </a:r>
            <a:endParaRPr lang="en-US" dirty="0"/>
          </a:p>
          <a:p>
            <a:pPr marL="457200" lvl="1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85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0813" cy="411321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>
              <a:buFont typeface="Arial" charset="0"/>
              <a:buChar char="•"/>
            </a:pPr>
            <a:r>
              <a:rPr lang="en-US" dirty="0"/>
              <a:t> 5</a:t>
            </a:r>
            <a:r>
              <a:rPr lang="en-US" dirty="0" smtClean="0"/>
              <a:t>.x HE STA may detect HE </a:t>
            </a:r>
            <a:r>
              <a:rPr lang="en-US" smtClean="0"/>
              <a:t>PPDU </a:t>
            </a:r>
            <a:r>
              <a:rPr lang="en-US" smtClean="0"/>
              <a:t>in </a:t>
            </a:r>
            <a:r>
              <a:rPr lang="en-US" dirty="0" smtClean="0"/>
              <a:t>secondary channels at or above TBD thresholds within TBD duration before transmission.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Y/N/A</a:t>
            </a:r>
            <a:endParaRPr lang="en-US" dirty="0"/>
          </a:p>
          <a:p>
            <a:pPr marL="457200" lvl="1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69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[1] 11-15/0132r9, Spec Framework Doc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11-10/0012r0, Enhanced CCA for Non-Primary Channels Using Guard Interval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[3] 11-15/1228r2, Issues on 256-FFT per 20MHz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[4] 11-11/0061r0, CCA Threshold Levels</a:t>
            </a:r>
            <a:endParaRPr lang="en-US" altLang="ko-KR" dirty="0"/>
          </a:p>
          <a:p>
            <a:pPr marL="0" indent="0"/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00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11ax needs to define wide channel access rules, especially CCA procedures in secondary channels.</a:t>
            </a:r>
          </a:p>
          <a:p>
            <a:pPr>
              <a:buFont typeface="Arial"/>
              <a:buChar char="•"/>
            </a:pPr>
            <a:r>
              <a:rPr lang="en-US" dirty="0" smtClean="0"/>
              <a:t>The following issues should be considered when designing secondary channel CCA</a:t>
            </a:r>
            <a:r>
              <a:rPr lang="en-US" dirty="0"/>
              <a:t> </a:t>
            </a:r>
            <a:r>
              <a:rPr lang="en-US" dirty="0" smtClean="0"/>
              <a:t>procedures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 </a:t>
            </a:r>
            <a:r>
              <a:rPr lang="en-US" dirty="0"/>
              <a:t>STA </a:t>
            </a:r>
            <a:r>
              <a:rPr lang="en-US" dirty="0" smtClean="0"/>
              <a:t>can apply </a:t>
            </a:r>
            <a:r>
              <a:rPr lang="en-US" dirty="0"/>
              <a:t>dynamic CCA threshold (</a:t>
            </a:r>
            <a:r>
              <a:rPr lang="en-US" dirty="0" smtClean="0"/>
              <a:t>OBSS_PD</a:t>
            </a:r>
            <a:r>
              <a:rPr lang="en-US" dirty="0"/>
              <a:t>) when detecting OBSS </a:t>
            </a:r>
            <a:r>
              <a:rPr lang="en-US" dirty="0" smtClean="0"/>
              <a:t>PPDU in the primary channel [</a:t>
            </a:r>
            <a:r>
              <a:rPr lang="en-US" dirty="0"/>
              <a:t>1</a:t>
            </a:r>
            <a:r>
              <a:rPr lang="en-US" dirty="0" smtClean="0"/>
              <a:t>].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Within PIFS duration, it is hard to detect HE PPDU using the current mid-packet CCA method [2][3].	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In this contribution, we discuss secondary channel CCA procedure of HE STA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Energy Detection within PIFS duration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Legacy PPDU Detection within PIFS duration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 PPDU Detection within TBD duration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CCA thresholds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3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Channel CCA in VHT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536" y="3944592"/>
            <a:ext cx="7064077" cy="1932680"/>
          </a:xfrm>
          <a:solidFill>
            <a:schemeClr val="bg1">
              <a:lumMod val="95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en-US" dirty="0"/>
              <a:t>22.3.19.5.4 CCA sensitivity for signals not occupying the primary 20 MHz channel </a:t>
            </a:r>
          </a:p>
          <a:p>
            <a:r>
              <a:rPr lang="en-US" b="0" dirty="0"/>
              <a:t>The PHY shall issue a PHY-</a:t>
            </a:r>
            <a:r>
              <a:rPr lang="en-US" b="0" dirty="0" err="1"/>
              <a:t>CCA.indication</a:t>
            </a:r>
            <a:r>
              <a:rPr lang="en-US" b="0" dirty="0"/>
              <a:t>(BUSY, {secondary}) if the conditions for issuing PHY- </a:t>
            </a:r>
            <a:r>
              <a:rPr lang="en-US" b="0" dirty="0" err="1"/>
              <a:t>CCA.indication</a:t>
            </a:r>
            <a:r>
              <a:rPr lang="en-US" b="0" dirty="0"/>
              <a:t>(BUSY, {primary}) are not present and one of the following conditions are present in an otherwise idle 40 MHz, 80 MHz, 160 MHz, or 80+80 MHz operating channel width: </a:t>
            </a:r>
          </a:p>
          <a:p>
            <a:r>
              <a:rPr lang="en-US" b="0" dirty="0"/>
              <a:t>—  </a:t>
            </a:r>
            <a:r>
              <a:rPr lang="en-US" u="sng" dirty="0"/>
              <a:t>Any signal </a:t>
            </a:r>
            <a:r>
              <a:rPr lang="en-US" b="0" dirty="0"/>
              <a:t>within the secondary 20 MHz channel at or above a threshold of </a:t>
            </a:r>
            <a:r>
              <a:rPr lang="en-US" u="sng" dirty="0"/>
              <a:t>–</a:t>
            </a:r>
            <a:r>
              <a:rPr lang="en-US" u="sng" dirty="0" smtClean="0"/>
              <a:t>62 </a:t>
            </a:r>
            <a:r>
              <a:rPr lang="en-US" u="sng" dirty="0" err="1" smtClean="0"/>
              <a:t>dBm</a:t>
            </a:r>
            <a:r>
              <a:rPr lang="en-US" u="sng" dirty="0" smtClean="0"/>
              <a:t> </a:t>
            </a:r>
            <a:r>
              <a:rPr lang="en-US" b="0" dirty="0"/>
              <a:t>within a period of </a:t>
            </a:r>
            <a:r>
              <a:rPr lang="en-US" b="0" dirty="0" err="1"/>
              <a:t>aCCATime</a:t>
            </a:r>
            <a:r>
              <a:rPr lang="en-US" b="0" dirty="0"/>
              <a:t> after the signal arrives at the receiver’s antenna(s); then the PHY shall not issue a PHY-</a:t>
            </a:r>
            <a:r>
              <a:rPr lang="en-US" b="0" dirty="0" err="1"/>
              <a:t>CCA.indication</a:t>
            </a:r>
            <a:r>
              <a:rPr lang="en-US" b="0" dirty="0"/>
              <a:t>(BUSY ,{secondary40}), PHY-</a:t>
            </a:r>
            <a:r>
              <a:rPr lang="en-US" b="0" dirty="0" err="1"/>
              <a:t>CCA.indication</a:t>
            </a:r>
            <a:r>
              <a:rPr lang="en-US" b="0" dirty="0"/>
              <a:t>(BUSY ,{secondary80}), or PHY-</a:t>
            </a:r>
            <a:r>
              <a:rPr lang="en-US" b="0" dirty="0" err="1"/>
              <a:t>CCA.indication</a:t>
            </a:r>
            <a:r>
              <a:rPr lang="en-US" b="0" dirty="0"/>
              <a:t>(IDLE) while the threshold continues to be exceeded. </a:t>
            </a:r>
          </a:p>
          <a:p>
            <a:r>
              <a:rPr lang="en-US" b="0" dirty="0"/>
              <a:t>—  A 20 MHz </a:t>
            </a:r>
            <a:r>
              <a:rPr lang="en-US" u="sng" dirty="0"/>
              <a:t>NON_HT, HT_MF, HT_GF or VHT PPDU </a:t>
            </a:r>
            <a:r>
              <a:rPr lang="en-US" b="0" dirty="0"/>
              <a:t>detected in the secondary 20 MHz channel at or above </a:t>
            </a:r>
            <a:r>
              <a:rPr lang="en-US" u="sng" dirty="0"/>
              <a:t>–72 </a:t>
            </a:r>
            <a:r>
              <a:rPr lang="en-US" u="sng" dirty="0" err="1"/>
              <a:t>dBm</a:t>
            </a:r>
            <a:r>
              <a:rPr lang="en-US" u="sng" dirty="0"/>
              <a:t> </a:t>
            </a:r>
            <a:r>
              <a:rPr lang="en-US" b="0" dirty="0"/>
              <a:t>with &gt;90% probability within a </a:t>
            </a:r>
            <a:r>
              <a:rPr lang="en-US" b="0" dirty="0" smtClean="0"/>
              <a:t>period </a:t>
            </a:r>
            <a:r>
              <a:rPr lang="en-US" b="0" dirty="0" err="1"/>
              <a:t>aCCAMidTime</a:t>
            </a:r>
            <a:r>
              <a:rPr lang="en-US" b="0" dirty="0"/>
              <a:t> (see 22.4.4). </a:t>
            </a:r>
            <a:endParaRPr lang="en-US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2230902" y="2243920"/>
            <a:ext cx="4717362" cy="288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051720" y="2133621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051720" y="2535763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750754" y="2207291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5332279" y="1811872"/>
            <a:ext cx="1368000" cy="72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750754" y="1811874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843808" y="1869538"/>
            <a:ext cx="61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45501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615426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775768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93617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31640" y="1876788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31640" y="2280284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09757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257979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418321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57873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292206" y="2272004"/>
            <a:ext cx="450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4260768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4270024" y="2538094"/>
            <a:ext cx="22182" cy="130168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H="1" flipV="1">
            <a:off x="4740532" y="2530712"/>
            <a:ext cx="93669" cy="13755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4905344" y="3085647"/>
            <a:ext cx="1700655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PPDU Detection (-72dBm)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4789105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4770624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692727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4680970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4605013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4593256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4515471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4503714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4425835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4414078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4334780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4323023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4243463" y="2996984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227848" y="2996984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 flipH="1">
            <a:off x="4265726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4917274" y="2800950"/>
            <a:ext cx="1526934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Energy Detection (-62dBm)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231982" y="2804287"/>
            <a:ext cx="185276" cy="109606"/>
            <a:chOff x="4262535" y="2804807"/>
            <a:chExt cx="185276" cy="109606"/>
          </a:xfrm>
        </p:grpSpPr>
        <p:cxnSp>
          <p:nvCxnSpPr>
            <p:cNvPr id="8" name="Curved Connector 7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Curved Connector 48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1" name="Group 50"/>
          <p:cNvGrpSpPr/>
          <p:nvPr/>
        </p:nvGrpSpPr>
        <p:grpSpPr>
          <a:xfrm>
            <a:off x="4386718" y="2804287"/>
            <a:ext cx="185276" cy="109606"/>
            <a:chOff x="4262535" y="2804807"/>
            <a:chExt cx="185276" cy="109606"/>
          </a:xfrm>
        </p:grpSpPr>
        <p:cxnSp>
          <p:nvCxnSpPr>
            <p:cNvPr id="52" name="Curved Connector 51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Curved Connector 52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541454" y="2804287"/>
            <a:ext cx="185276" cy="109606"/>
            <a:chOff x="4262535" y="2804807"/>
            <a:chExt cx="185276" cy="109606"/>
          </a:xfrm>
        </p:grpSpPr>
        <p:cxnSp>
          <p:nvCxnSpPr>
            <p:cNvPr id="55" name="Curved Connector 54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Curved Connector 55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4696189" y="2804287"/>
            <a:ext cx="185276" cy="109606"/>
            <a:chOff x="4262535" y="2804807"/>
            <a:chExt cx="185276" cy="109606"/>
          </a:xfrm>
        </p:grpSpPr>
        <p:cxnSp>
          <p:nvCxnSpPr>
            <p:cNvPr id="58" name="Curved Connector 57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Curved Connector 58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2" name="Straight Connector 61"/>
          <p:cNvCxnSpPr/>
          <p:nvPr/>
        </p:nvCxnSpPr>
        <p:spPr bwMode="auto">
          <a:xfrm flipH="1">
            <a:off x="4271097" y="2654735"/>
            <a:ext cx="0" cy="68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H="1">
            <a:off x="4835274" y="2654735"/>
            <a:ext cx="0" cy="68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691680" y="2531811"/>
            <a:ext cx="33108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PPDU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 flipV="1">
            <a:off x="2022766" y="2388680"/>
            <a:ext cx="208136" cy="29702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94949" y="5484442"/>
            <a:ext cx="1055973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b="1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PPDU </a:t>
            </a: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Detection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48883" y="4770895"/>
            <a:ext cx="948105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b="1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Energy Detection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241172" y="3031636"/>
            <a:ext cx="57165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Legacy PPDU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 flipV="1">
            <a:off x="3803493" y="3140968"/>
            <a:ext cx="360000" cy="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4034075" y="3395492"/>
            <a:ext cx="1113989" cy="2779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Short GI: 6.94 Symbols</a:t>
            </a:r>
          </a:p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Long GI: 6.25 Symbols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254915" y="2801833"/>
            <a:ext cx="5716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"/>
              </a:rPr>
              <a:t>Any signal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3817236" y="2862267"/>
            <a:ext cx="360000" cy="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451420" y="2585809"/>
            <a:ext cx="2015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25us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15587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73016"/>
            <a:ext cx="7770813" cy="2902397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Energy Detection in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Detection of any signal at or above -62dBm within PIFS before transmission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HT and VHT STA perform Energy Detection in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HE PPDU (12.8us+GI symbol) will be detected with energy detection threshold by </a:t>
            </a:r>
            <a:r>
              <a:rPr lang="en-US" dirty="0" smtClean="0"/>
              <a:t>legacy </a:t>
            </a:r>
            <a:r>
              <a:rPr lang="en-US" dirty="0"/>
              <a:t>STAs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HE STA should detect any signal in secondary channels with the same energy detection threshold as legacy STAs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However, with Energy Detection only, nearby BSSs with different Primary Channels will experience severe interferences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051720" y="2133621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051720" y="2535763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4750754" y="2207291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332279" y="1811872"/>
            <a:ext cx="1368000" cy="72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750754" y="1811874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843808" y="1869538"/>
            <a:ext cx="61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5501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15426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75768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3617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31640" y="1876788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31640" y="2280284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09757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57979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418321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7873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92206" y="2272004"/>
            <a:ext cx="450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H="1">
            <a:off x="4260768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4270024" y="2538094"/>
            <a:ext cx="22182" cy="130168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 flipV="1">
            <a:off x="4740532" y="2530712"/>
            <a:ext cx="93669" cy="13755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4265726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4917274" y="2800950"/>
            <a:ext cx="1526934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Energy Detection (-62dBm)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4231982" y="2804287"/>
            <a:ext cx="185276" cy="109606"/>
            <a:chOff x="4262535" y="2804807"/>
            <a:chExt cx="185276" cy="109606"/>
          </a:xfrm>
        </p:grpSpPr>
        <p:cxnSp>
          <p:nvCxnSpPr>
            <p:cNvPr id="46" name="Curved Connector 45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Curved Connector 46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8" name="Group 47"/>
          <p:cNvGrpSpPr/>
          <p:nvPr/>
        </p:nvGrpSpPr>
        <p:grpSpPr>
          <a:xfrm>
            <a:off x="4386718" y="2804287"/>
            <a:ext cx="185276" cy="109606"/>
            <a:chOff x="4262535" y="2804807"/>
            <a:chExt cx="185276" cy="109606"/>
          </a:xfrm>
        </p:grpSpPr>
        <p:cxnSp>
          <p:nvCxnSpPr>
            <p:cNvPr id="49" name="Curved Connector 48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Curved Connector 49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1" name="Group 50"/>
          <p:cNvGrpSpPr/>
          <p:nvPr/>
        </p:nvGrpSpPr>
        <p:grpSpPr>
          <a:xfrm>
            <a:off x="4541454" y="2804287"/>
            <a:ext cx="185276" cy="109606"/>
            <a:chOff x="4262535" y="2804807"/>
            <a:chExt cx="185276" cy="109606"/>
          </a:xfrm>
        </p:grpSpPr>
        <p:cxnSp>
          <p:nvCxnSpPr>
            <p:cNvPr id="52" name="Curved Connector 51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Curved Connector 52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696189" y="2804287"/>
            <a:ext cx="185276" cy="109606"/>
            <a:chOff x="4262535" y="2804807"/>
            <a:chExt cx="185276" cy="109606"/>
          </a:xfrm>
        </p:grpSpPr>
        <p:cxnSp>
          <p:nvCxnSpPr>
            <p:cNvPr id="55" name="Curved Connector 54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Curved Connector 55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7" name="Straight Connector 56"/>
          <p:cNvCxnSpPr/>
          <p:nvPr/>
        </p:nvCxnSpPr>
        <p:spPr bwMode="auto">
          <a:xfrm flipH="1">
            <a:off x="4271097" y="2654735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4835274" y="2654735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254915" y="2801833"/>
            <a:ext cx="5716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"/>
              </a:rPr>
              <a:t>Any signal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 flipV="1">
            <a:off x="3817236" y="2862267"/>
            <a:ext cx="360000" cy="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4451420" y="2585809"/>
            <a:ext cx="2015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25us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152571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PPDU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73016"/>
            <a:ext cx="7770813" cy="2902397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Legacy PPDU Detection in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Detection of Legacy PPDU (3.2us+GI symbol) at or above -72dBm within PIFS before transmission [2]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VHT STA performs Legacy PPDU Detection to protect OBSS transmissions in secondary channels better than Energy Detection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VHT STA applies the intermediate threshold level (-72dBm) considering the unfairness from HT STA’s ED threshold (-62dBm) [4]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It is the same case because HE PPDU is only protected with ED threshold from Legacy STAs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Following the decision of VHT, HE STA should also implement Legacy PPDU detection and at least apply the same threshold of -72dBm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30902" y="2243920"/>
            <a:ext cx="4717362" cy="288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051720" y="2133621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051720" y="2535763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4750754" y="2207291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332279" y="1811872"/>
            <a:ext cx="1368000" cy="72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750754" y="1811874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843808" y="1869538"/>
            <a:ext cx="61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5501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15426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75768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3617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31640" y="1876788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31640" y="2280284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09757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57979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418321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7873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92206" y="2272004"/>
            <a:ext cx="450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H="1">
            <a:off x="4260768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4270024" y="2538094"/>
            <a:ext cx="22182" cy="130168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 flipV="1">
            <a:off x="4740532" y="2530712"/>
            <a:ext cx="93669" cy="13755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905344" y="2869591"/>
            <a:ext cx="1405949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Legacy </a:t>
            </a:r>
            <a:r>
              <a:rPr lang="en-US" sz="1000" b="1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PPDU Detection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789105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770624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692727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680970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605013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593256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515471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503714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425835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414078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334780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323023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243463" y="2780928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227848" y="2780928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4265726" y="2708920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>
            <a:off x="4271097" y="2654735"/>
            <a:ext cx="0" cy="46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4835274" y="2654735"/>
            <a:ext cx="0" cy="46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1691680" y="2531811"/>
            <a:ext cx="33108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PPDU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2022766" y="2388680"/>
            <a:ext cx="208136" cy="29702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241172" y="2799090"/>
            <a:ext cx="57165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3.2us</a:t>
            </a:r>
            <a:r>
              <a:rPr lang="en-US" altLang="ko-KR" sz="80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+GI Symbols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 flipV="1">
            <a:off x="3803493" y="2924912"/>
            <a:ext cx="360000" cy="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4034075" y="3179436"/>
            <a:ext cx="1113989" cy="2779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Short GI: 6.94 Symbols</a:t>
            </a:r>
          </a:p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Long GI: 6.25 Symbols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451420" y="2585809"/>
            <a:ext cx="2015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25us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49456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PPDU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80386"/>
            <a:ext cx="7770813" cy="2895028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HE PPDU Detection in Secondary Channels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Detection of HE PPDU (12.8us+GI symbol) by using the GI correlation based detection method [2]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We need further study on the required duration to detect 4x symbols with acceptable error rates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If TBD duration is longer than AIFS, HE PPDU detection can be optionally performed only when TBD duration is secured from the Primary Channel’s backoff count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HE STA should protect OBSS HE PPDU in its secondary channels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When two HE BSSs utilize different Primary Channels, each BSS should protect each others’ HE PPDUs on Secondary Channels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Future Wi-Fi standards will utilize 4x OFDM symbols, therefore 11ax needs to define proper detection procedures to avoid much collisions on secondary channels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30902" y="2243920"/>
            <a:ext cx="4717362" cy="288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50754" y="2207291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750754" y="1811874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43808" y="1869538"/>
            <a:ext cx="61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45501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615426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775768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93617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09757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257979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418321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57873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940530" y="2271714"/>
            <a:ext cx="1800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TBD duration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292206" y="2272004"/>
            <a:ext cx="450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2587620" y="2538096"/>
            <a:ext cx="347385" cy="161337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4568992" y="2903221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528706" y="2903221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236099" y="2903221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196504" y="2903221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903897" y="2903221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863611" y="2903221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571004" y="2903221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531409" y="2903221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240415" y="2903221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200129" y="2903221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907522" y="2903221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867927" y="2903221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575320" y="2903221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535034" y="2903221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 flipH="1">
            <a:off x="2570481" y="2847084"/>
            <a:ext cx="225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968176" y="2997774"/>
            <a:ext cx="1188000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HE </a:t>
            </a:r>
            <a:r>
              <a:rPr lang="en-US" sz="1000" b="1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PPDU Detection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 flipH="1">
            <a:off x="4240026" y="2709742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4249282" y="2538916"/>
            <a:ext cx="22182" cy="130168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 flipV="1">
            <a:off x="4719790" y="2531534"/>
            <a:ext cx="93669" cy="13755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>
            <a:off x="4244984" y="2709742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H="1">
            <a:off x="4813493" y="2780976"/>
            <a:ext cx="0" cy="43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flipH="1">
            <a:off x="4250598" y="2780928"/>
            <a:ext cx="0" cy="43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4251075" y="2657562"/>
            <a:ext cx="0" cy="64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4815252" y="2657562"/>
            <a:ext cx="0" cy="64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2051720" y="2133621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2051720" y="2535763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8" name="Rectangle 77"/>
          <p:cNvSpPr/>
          <p:nvPr/>
        </p:nvSpPr>
        <p:spPr bwMode="auto">
          <a:xfrm>
            <a:off x="5332279" y="1811872"/>
            <a:ext cx="1368000" cy="72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331640" y="1876788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331640" y="2280284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691680" y="2531811"/>
            <a:ext cx="33108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PPDU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82" name="Straight Arrow Connector 81"/>
          <p:cNvCxnSpPr/>
          <p:nvPr/>
        </p:nvCxnSpPr>
        <p:spPr bwMode="auto">
          <a:xfrm flipV="1">
            <a:off x="2022766" y="2388680"/>
            <a:ext cx="208136" cy="29702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2587620" y="2657562"/>
            <a:ext cx="0" cy="64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451420" y="2585809"/>
            <a:ext cx="2015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25us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420416" y="2702098"/>
            <a:ext cx="632493" cy="1426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TBD duration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585096" y="2894747"/>
            <a:ext cx="57165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12.8us</a:t>
            </a:r>
            <a:r>
              <a:rPr lang="en-US" altLang="ko-KR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+GI Symbols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 flipV="1">
            <a:off x="2147417" y="3020569"/>
            <a:ext cx="360000" cy="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8426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 thresholds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43374"/>
            <a:ext cx="7770813" cy="3425986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Secondary Channel’s CCA threshold should be proportional to OBSS_PD</a:t>
            </a:r>
          </a:p>
          <a:p>
            <a:pPr lvl="1">
              <a:buFont typeface="Arial" charset="0"/>
              <a:buChar char="•"/>
            </a:pPr>
            <a:r>
              <a:rPr lang="en-US" u="sng" dirty="0" smtClean="0"/>
              <a:t>Case 1) When PPDU </a:t>
            </a:r>
            <a:r>
              <a:rPr lang="en-US" u="sng" dirty="0"/>
              <a:t>is </a:t>
            </a:r>
            <a:r>
              <a:rPr lang="en-US" u="sng" dirty="0" smtClean="0"/>
              <a:t>present </a:t>
            </a:r>
            <a:r>
              <a:rPr lang="en-US" u="sng" dirty="0"/>
              <a:t>in </a:t>
            </a:r>
            <a:r>
              <a:rPr lang="en-US" u="sng" dirty="0" smtClean="0"/>
              <a:t>Primary Channel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Secondary </a:t>
            </a:r>
            <a:r>
              <a:rPr lang="en-US" dirty="0"/>
              <a:t>c</a:t>
            </a:r>
            <a:r>
              <a:rPr lang="en-US" dirty="0" smtClean="0"/>
              <a:t>hannel’s </a:t>
            </a:r>
            <a:r>
              <a:rPr lang="en-US" dirty="0"/>
              <a:t>CCA is </a:t>
            </a:r>
            <a:r>
              <a:rPr lang="en-US" dirty="0" smtClean="0"/>
              <a:t>performed when </a:t>
            </a:r>
            <a:r>
              <a:rPr lang="en-US" dirty="0"/>
              <a:t>the </a:t>
            </a:r>
            <a:r>
              <a:rPr lang="en-US" dirty="0" smtClean="0"/>
              <a:t>PPDU </a:t>
            </a:r>
            <a:r>
              <a:rPr lang="en-US" dirty="0"/>
              <a:t>is </a:t>
            </a:r>
            <a:r>
              <a:rPr lang="en-US" dirty="0" smtClean="0"/>
              <a:t>detected as OBSS </a:t>
            </a:r>
            <a:r>
              <a:rPr lang="en-US" dirty="0"/>
              <a:t>PPDU and its RSSI is below </a:t>
            </a:r>
            <a:r>
              <a:rPr lang="en-US" dirty="0" smtClean="0"/>
              <a:t>OBSS_PD in the primary </a:t>
            </a:r>
            <a:r>
              <a:rPr lang="en-US" dirty="0"/>
              <a:t>c</a:t>
            </a:r>
            <a:r>
              <a:rPr lang="en-US" dirty="0" smtClean="0"/>
              <a:t>hannel.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Secondary Channel’s CCA threshold should be proportional to OBSS_PD. Otherwise, spatial reuse transmission attempt would be blocked from </a:t>
            </a:r>
            <a:r>
              <a:rPr lang="en-US" dirty="0"/>
              <a:t>s</a:t>
            </a:r>
            <a:r>
              <a:rPr lang="en-US" dirty="0" smtClean="0"/>
              <a:t>econdary </a:t>
            </a:r>
            <a:r>
              <a:rPr lang="en-US" dirty="0"/>
              <a:t>c</a:t>
            </a:r>
            <a:r>
              <a:rPr lang="en-US" dirty="0" smtClean="0"/>
              <a:t>hannel’s low threshold.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u="sng" dirty="0" smtClean="0"/>
              <a:t>Case2) When PPDU is NOT present in Primary Channel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Any PPDU detected in secondary channels is OBSS PPDU.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If the PPDU’s RSSI is below OBSS_PD, the secondary channel’s CCA should indicate IDLE channel for spatial reuse transmission.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Further consideration of Legacy STAs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Legacy PPDU is detected in the secondary channel, HE STA should apply the maximum of -72dBm and OBSS_PD for fairness with VHT STAs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HE PPDU is detected in the secondary channel, HE STA should apply OBSS_PD in accordance with the primary channel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28814" y="2405510"/>
            <a:ext cx="314668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528814" y="2100764"/>
            <a:ext cx="314668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828024" y="2348812"/>
            <a:ext cx="396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28024" y="2653612"/>
            <a:ext cx="396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2939859" y="2401612"/>
            <a:ext cx="57600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939859" y="2096813"/>
            <a:ext cx="57600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76946" y="2160345"/>
            <a:ext cx="360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241015" y="216034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384948" y="216034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67744" y="2765574"/>
            <a:ext cx="78068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Apply OBSS_PD</a:t>
            </a:r>
            <a:endParaRPr lang="en-US" sz="1000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7926" y="2066959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7926" y="2364813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1308485" y="2008585"/>
            <a:ext cx="220463" cy="24176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015214" y="1700808"/>
            <a:ext cx="58654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PPDU</a:t>
            </a:r>
            <a:endParaRPr lang="en-US" sz="10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308485" y="2008585"/>
            <a:ext cx="220329" cy="514904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2363987" y="2438297"/>
            <a:ext cx="576000" cy="2178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   TBD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992952" y="2167612"/>
            <a:ext cx="360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357021" y="2167612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500954" y="2167612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649505" y="2476097"/>
            <a:ext cx="288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648392" y="2167612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792325" y="2167612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514916" y="2096812"/>
            <a:ext cx="1008000" cy="55679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992952" y="1929408"/>
            <a:ext cx="0" cy="546689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1" name="TextBox 30"/>
          <p:cNvSpPr txBox="1"/>
          <p:nvPr/>
        </p:nvSpPr>
        <p:spPr>
          <a:xfrm>
            <a:off x="1748086" y="1484784"/>
            <a:ext cx="78068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Detects </a:t>
            </a:r>
          </a:p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OBSS PPDU</a:t>
            </a:r>
            <a:endParaRPr lang="en-US" sz="1000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989514" y="1802228"/>
            <a:ext cx="93500" cy="192723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33" name="Left Brace 32"/>
          <p:cNvSpPr/>
          <p:nvPr/>
        </p:nvSpPr>
        <p:spPr bwMode="auto">
          <a:xfrm rot="16200000">
            <a:off x="2582815" y="2436565"/>
            <a:ext cx="138001" cy="576000"/>
          </a:xfrm>
          <a:prstGeom prst="leftBrace">
            <a:avLst/>
          </a:prstGeom>
          <a:noFill/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18053" y="2394458"/>
            <a:ext cx="2714363" cy="25612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092019" y="2428493"/>
            <a:ext cx="576000" cy="2178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   TBD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5580464" y="2345781"/>
            <a:ext cx="3168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5580464" y="2650581"/>
            <a:ext cx="3168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Rectangle 37"/>
          <p:cNvSpPr/>
          <p:nvPr/>
        </p:nvSpPr>
        <p:spPr bwMode="auto">
          <a:xfrm>
            <a:off x="6669249" y="2398581"/>
            <a:ext cx="57600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7244306" y="2093781"/>
            <a:ext cx="1008000" cy="55679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669249" y="2093782"/>
            <a:ext cx="576000" cy="2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5720984" y="2158415"/>
            <a:ext cx="360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085053" y="215841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228986" y="215841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372852" y="215841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516785" y="2158415"/>
            <a:ext cx="144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46" name="Left Brace 45"/>
          <p:cNvSpPr/>
          <p:nvPr/>
        </p:nvSpPr>
        <p:spPr bwMode="auto">
          <a:xfrm rot="5400000">
            <a:off x="6143677" y="1640811"/>
            <a:ext cx="102919" cy="912634"/>
          </a:xfrm>
          <a:prstGeom prst="leftBrace">
            <a:avLst/>
          </a:prstGeom>
          <a:noFill/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60105" y="2781205"/>
            <a:ext cx="64519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Apply OBSS_PD</a:t>
            </a:r>
            <a:endParaRPr lang="en-US" sz="1000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377537" y="2466293"/>
            <a:ext cx="288000" cy="180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278830" y="2665650"/>
            <a:ext cx="33108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PPDU</a:t>
            </a:r>
            <a:endParaRPr lang="en-US" sz="10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5609916" y="2522519"/>
            <a:ext cx="208136" cy="29702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819947" y="1854974"/>
            <a:ext cx="70971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No PPDU</a:t>
            </a:r>
            <a:endParaRPr lang="en-US" sz="1000" dirty="0" smtClean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54" name="Left Brace 53"/>
          <p:cNvSpPr/>
          <p:nvPr/>
        </p:nvSpPr>
        <p:spPr bwMode="auto">
          <a:xfrm rot="16200000">
            <a:off x="6310984" y="2434939"/>
            <a:ext cx="138001" cy="576000"/>
          </a:xfrm>
          <a:prstGeom prst="leftBrace">
            <a:avLst/>
          </a:prstGeom>
          <a:noFill/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55" name="Left Brace 54"/>
          <p:cNvSpPr/>
          <p:nvPr/>
        </p:nvSpPr>
        <p:spPr bwMode="auto">
          <a:xfrm rot="5400000">
            <a:off x="2418368" y="1668419"/>
            <a:ext cx="102919" cy="912634"/>
          </a:xfrm>
          <a:prstGeom prst="leftBrace">
            <a:avLst/>
          </a:prstGeom>
          <a:noFill/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106867" y="1786164"/>
            <a:ext cx="70971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000" smtClean="0">
                <a:solidFill>
                  <a:srgbClr val="FF0000"/>
                </a:solidFill>
                <a:latin typeface="Times New Roman" pitchFamily="18" charset="0"/>
                <a:ea typeface=""/>
              </a:rPr>
              <a:t>Apply OBSS_PD</a:t>
            </a:r>
            <a:endParaRPr lang="en-US" sz="1000" dirty="0">
              <a:solidFill>
                <a:srgbClr val="FF0000"/>
              </a:solidFill>
              <a:latin typeface="Times New Roman" pitchFamily="18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688803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33056"/>
            <a:ext cx="7770813" cy="2278404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PIFS duration for legacy PPDU detection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Energy Detection unchanged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Legacy PPDU Detection should apply </a:t>
            </a:r>
            <a:r>
              <a:rPr lang="en-US" i="1" dirty="0"/>
              <a:t>Max</a:t>
            </a:r>
            <a:r>
              <a:rPr lang="en-US" dirty="0"/>
              <a:t>(-72dBm, OBSS_PD) CCA </a:t>
            </a:r>
            <a:r>
              <a:rPr lang="en-US" dirty="0" smtClean="0"/>
              <a:t>threshold in the secondary channel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(PIFS is enough duration to detect Legacy PPDU, but not enough to detect HE PPDU)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Extended duration for HE PPDU detection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Extended TBD duration </a:t>
            </a:r>
            <a:r>
              <a:rPr lang="en-US" dirty="0"/>
              <a:t>to detect </a:t>
            </a:r>
            <a:r>
              <a:rPr lang="en-US" dirty="0" smtClean="0"/>
              <a:t>HE PPDU if the duration </a:t>
            </a:r>
            <a:r>
              <a:rPr lang="en-US" dirty="0"/>
              <a:t>is available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HE PPDU Detection should apply (OBSS_PD) CCA threshold in the secondary channel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30902" y="2243920"/>
            <a:ext cx="4717362" cy="288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750754" y="2207291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750754" y="1811874"/>
            <a:ext cx="576000" cy="324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Preamble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843808" y="1869538"/>
            <a:ext cx="61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AIFS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5501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15426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75768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36177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09757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57979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418321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78730" y="1869538"/>
            <a:ext cx="162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940530" y="2271714"/>
            <a:ext cx="1800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TBD duration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4292206" y="2272004"/>
            <a:ext cx="450000" cy="252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PIFS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2587483" y="2538095"/>
            <a:ext cx="347522" cy="657106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2587620" y="3141016"/>
            <a:ext cx="0" cy="43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H="1" flipV="1">
            <a:off x="4751971" y="2531292"/>
            <a:ext cx="81544" cy="663909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itle 6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 bwMode="auto">
          <a:xfrm>
            <a:off x="4568992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4528706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4236099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4196504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3903897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3863611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3571004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3531409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3240415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3200129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2907522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2867927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2575320" y="3433973"/>
            <a:ext cx="28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2535034" y="3433973"/>
            <a:ext cx="36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889194" y="3528526"/>
            <a:ext cx="2407002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HE PPDU Detection (OBSS_PD) 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140" name="Straight Connector 139"/>
          <p:cNvCxnSpPr/>
          <p:nvPr/>
        </p:nvCxnSpPr>
        <p:spPr bwMode="auto">
          <a:xfrm flipH="1">
            <a:off x="4240026" y="2709742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 flipV="1">
            <a:off x="4249282" y="2538916"/>
            <a:ext cx="22182" cy="130168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 flipH="1" flipV="1">
            <a:off x="4719790" y="2531534"/>
            <a:ext cx="93669" cy="13755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Rectangle 142"/>
          <p:cNvSpPr/>
          <p:nvPr/>
        </p:nvSpPr>
        <p:spPr bwMode="auto">
          <a:xfrm>
            <a:off x="4768363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4749882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4671985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4660228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4584271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72514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4494729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4482972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4405093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4393336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4314038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4302281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4222721" y="2997806"/>
            <a:ext cx="72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4207106" y="2997806"/>
            <a:ext cx="18000" cy="2880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"/>
            </a:endParaRPr>
          </a:p>
        </p:txBody>
      </p:sp>
      <p:cxnSp>
        <p:nvCxnSpPr>
          <p:cNvPr id="157" name="Straight Connector 156"/>
          <p:cNvCxnSpPr/>
          <p:nvPr/>
        </p:nvCxnSpPr>
        <p:spPr bwMode="auto">
          <a:xfrm flipH="1">
            <a:off x="4244984" y="2709742"/>
            <a:ext cx="576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4896532" y="2801772"/>
            <a:ext cx="1748412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Energy Detection (-62dBm)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grpSp>
        <p:nvGrpSpPr>
          <p:cNvPr id="159" name="Group 158"/>
          <p:cNvGrpSpPr/>
          <p:nvPr/>
        </p:nvGrpSpPr>
        <p:grpSpPr>
          <a:xfrm>
            <a:off x="4211240" y="2805109"/>
            <a:ext cx="185276" cy="109606"/>
            <a:chOff x="4262535" y="2804807"/>
            <a:chExt cx="185276" cy="109606"/>
          </a:xfrm>
        </p:grpSpPr>
        <p:cxnSp>
          <p:nvCxnSpPr>
            <p:cNvPr id="160" name="Curved Connector 159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Curved Connector 160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2" name="Group 161"/>
          <p:cNvGrpSpPr/>
          <p:nvPr/>
        </p:nvGrpSpPr>
        <p:grpSpPr>
          <a:xfrm>
            <a:off x="4365976" y="2805109"/>
            <a:ext cx="185276" cy="109606"/>
            <a:chOff x="4262535" y="2804807"/>
            <a:chExt cx="185276" cy="109606"/>
          </a:xfrm>
        </p:grpSpPr>
        <p:cxnSp>
          <p:nvCxnSpPr>
            <p:cNvPr id="163" name="Curved Connector 162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Curved Connector 163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5" name="Group 164"/>
          <p:cNvGrpSpPr/>
          <p:nvPr/>
        </p:nvGrpSpPr>
        <p:grpSpPr>
          <a:xfrm>
            <a:off x="4520712" y="2805109"/>
            <a:ext cx="185276" cy="109606"/>
            <a:chOff x="4262535" y="2804807"/>
            <a:chExt cx="185276" cy="109606"/>
          </a:xfrm>
        </p:grpSpPr>
        <p:cxnSp>
          <p:nvCxnSpPr>
            <p:cNvPr id="166" name="Curved Connector 165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Curved Connector 166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8" name="Group 167"/>
          <p:cNvGrpSpPr/>
          <p:nvPr/>
        </p:nvGrpSpPr>
        <p:grpSpPr>
          <a:xfrm>
            <a:off x="4675447" y="2805109"/>
            <a:ext cx="185276" cy="109606"/>
            <a:chOff x="4262535" y="2804807"/>
            <a:chExt cx="185276" cy="109606"/>
          </a:xfrm>
        </p:grpSpPr>
        <p:cxnSp>
          <p:nvCxnSpPr>
            <p:cNvPr id="169" name="Curved Connector 168"/>
            <p:cNvCxnSpPr/>
            <p:nvPr/>
          </p:nvCxnSpPr>
          <p:spPr bwMode="auto">
            <a:xfrm rot="20700000" flipH="1">
              <a:off x="4262535" y="2804807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Curved Connector 169"/>
            <p:cNvCxnSpPr/>
            <p:nvPr/>
          </p:nvCxnSpPr>
          <p:spPr bwMode="auto">
            <a:xfrm rot="6300000" flipH="1">
              <a:off x="4339811" y="2806413"/>
              <a:ext cx="108000" cy="108000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73" name="TextBox 172"/>
          <p:cNvSpPr txBox="1"/>
          <p:nvPr/>
        </p:nvSpPr>
        <p:spPr>
          <a:xfrm>
            <a:off x="4895449" y="3099817"/>
            <a:ext cx="2988919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Legacy PPDU Detection (</a:t>
            </a:r>
            <a:r>
              <a:rPr lang="en-US" sz="1000" b="1" i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Max</a:t>
            </a:r>
            <a:r>
              <a:rPr lang="en-US" sz="1000" b="1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(-72dBm, OBSS_PD))</a:t>
            </a:r>
            <a:endParaRPr lang="en-US" sz="1000" b="1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176" name="Straight Connector 175"/>
          <p:cNvCxnSpPr/>
          <p:nvPr/>
        </p:nvCxnSpPr>
        <p:spPr bwMode="auto">
          <a:xfrm flipH="1">
            <a:off x="4813493" y="3311728"/>
            <a:ext cx="0" cy="43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/>
          <p:nvPr/>
        </p:nvCxnSpPr>
        <p:spPr bwMode="auto">
          <a:xfrm flipH="1">
            <a:off x="4250598" y="3311680"/>
            <a:ext cx="0" cy="43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8" name="Straight Connector 177"/>
          <p:cNvCxnSpPr/>
          <p:nvPr/>
        </p:nvCxnSpPr>
        <p:spPr bwMode="auto">
          <a:xfrm flipH="1">
            <a:off x="4251075" y="2654735"/>
            <a:ext cx="0" cy="68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/>
          <p:nvPr/>
        </p:nvCxnSpPr>
        <p:spPr bwMode="auto">
          <a:xfrm flipH="1">
            <a:off x="4815252" y="2654735"/>
            <a:ext cx="0" cy="68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/>
          <p:nvPr/>
        </p:nvCxnSpPr>
        <p:spPr bwMode="auto">
          <a:xfrm>
            <a:off x="2051720" y="2133621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1" name="Straight Connector 180"/>
          <p:cNvCxnSpPr/>
          <p:nvPr/>
        </p:nvCxnSpPr>
        <p:spPr bwMode="auto">
          <a:xfrm>
            <a:off x="2051720" y="2535763"/>
            <a:ext cx="5040000" cy="0"/>
          </a:xfrm>
          <a:prstGeom prst="line">
            <a:avLst/>
          </a:prstGeom>
          <a:solidFill>
            <a:srgbClr val="4F81BD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5332279" y="1811872"/>
            <a:ext cx="1368000" cy="72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"/>
              </a:rPr>
              <a:t>Data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1331640" y="1876788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Primary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331640" y="2280284"/>
            <a:ext cx="432000" cy="25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Secondary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20MHz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1691680" y="2531811"/>
            <a:ext cx="33108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800" dirty="0" smtClean="0">
                <a:solidFill>
                  <a:srgbClr val="0070C0"/>
                </a:solidFill>
                <a:latin typeface="Times New Roman" pitchFamily="18" charset="0"/>
                <a:ea typeface=""/>
              </a:rPr>
              <a:t>OBSS PPDU</a:t>
            </a:r>
            <a:endParaRPr lang="en-US" sz="800" dirty="0">
              <a:solidFill>
                <a:srgbClr val="0070C0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185" name="Straight Arrow Connector 184"/>
          <p:cNvCxnSpPr/>
          <p:nvPr/>
        </p:nvCxnSpPr>
        <p:spPr bwMode="auto">
          <a:xfrm flipV="1">
            <a:off x="2022766" y="2388680"/>
            <a:ext cx="208136" cy="297020"/>
          </a:xfrm>
          <a:prstGeom prst="straightConnector1">
            <a:avLst/>
          </a:prstGeom>
          <a:solidFill>
            <a:srgbClr val="4F81BD"/>
          </a:solidFill>
          <a:ln w="3175" cap="flat" cmpd="sng" algn="ctr">
            <a:solidFill>
              <a:srgbClr val="4F81BD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4451420" y="2585809"/>
            <a:ext cx="2015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25us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420416" y="3214349"/>
            <a:ext cx="632493" cy="1426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800" smtClean="0">
                <a:solidFill>
                  <a:prstClr val="black"/>
                </a:solidFill>
                <a:latin typeface="Times New Roman" pitchFamily="18" charset="0"/>
                <a:ea typeface=""/>
              </a:rPr>
              <a:t>TBD duration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ea typeface="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 flipH="1">
            <a:off x="2570481" y="3356992"/>
            <a:ext cx="225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842468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4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11ax needs to define wide channel access rules, especially CCA procedures in secondary channels.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In </a:t>
            </a:r>
            <a:r>
              <a:rPr lang="en-US" dirty="0"/>
              <a:t>this submission, we provide a framework for 11ax secondary channel CCA procedure as: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Mandatory PIFS </a:t>
            </a:r>
            <a:r>
              <a:rPr lang="en-US" dirty="0"/>
              <a:t>duration to detect </a:t>
            </a:r>
            <a:r>
              <a:rPr lang="en-US" dirty="0" smtClean="0"/>
              <a:t>Legacy PPDU </a:t>
            </a:r>
            <a:r>
              <a:rPr lang="en-US" dirty="0"/>
              <a:t>or any signal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Optional TBD </a:t>
            </a:r>
            <a:r>
              <a:rPr lang="en-US" dirty="0"/>
              <a:t>duration to detect </a:t>
            </a:r>
            <a:r>
              <a:rPr lang="en-US" dirty="0" smtClean="0"/>
              <a:t>HE PPDU </a:t>
            </a:r>
            <a:r>
              <a:rPr lang="en-US" dirty="0"/>
              <a:t>(if </a:t>
            </a:r>
            <a:r>
              <a:rPr lang="en-US" dirty="0" smtClean="0"/>
              <a:t>the </a:t>
            </a:r>
            <a:r>
              <a:rPr lang="en-US" dirty="0"/>
              <a:t>duration is available)</a:t>
            </a:r>
          </a:p>
          <a:p>
            <a:pPr lvl="1">
              <a:buFont typeface="Arial"/>
              <a:buChar char="•"/>
            </a:pPr>
            <a:r>
              <a:rPr lang="en-US" dirty="0"/>
              <a:t>Applying OBSS_PD threshold in secondary </a:t>
            </a:r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3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30486</TotalTime>
  <Words>1303</Words>
  <Application>Microsoft Macintosh PowerPoint</Application>
  <PresentationFormat>On-screen Show (4:3)</PresentationFormat>
  <Paragraphs>245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Gothic</vt:lpstr>
      <vt:lpstr>Times New Roman</vt:lpstr>
      <vt:lpstr>Wingdings</vt:lpstr>
      <vt:lpstr>Arial</vt:lpstr>
      <vt:lpstr>Office Theme</vt:lpstr>
      <vt:lpstr>Document</vt:lpstr>
      <vt:lpstr>Secondary Channel CCA of HE STA</vt:lpstr>
      <vt:lpstr>Background</vt:lpstr>
      <vt:lpstr>Secondary Channel CCA in VHT</vt:lpstr>
      <vt:lpstr>Energy Detection</vt:lpstr>
      <vt:lpstr>Legacy PPDU Detection</vt:lpstr>
      <vt:lpstr>HE PPDU Detection</vt:lpstr>
      <vt:lpstr>CCA thresholds</vt:lpstr>
      <vt:lpstr>Summary</vt:lpstr>
      <vt:lpstr>Conclusions</vt:lpstr>
      <vt:lpstr>Straw poll - 1</vt:lpstr>
      <vt:lpstr>Straw poll - 2</vt:lpstr>
      <vt:lpstr>Straw poll - 3</vt:lpstr>
      <vt:lpstr>References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InfoInfo</cp:lastModifiedBy>
  <cp:revision>1138</cp:revision>
  <cp:lastPrinted>2015-11-06T08:11:49Z</cp:lastPrinted>
  <dcterms:created xsi:type="dcterms:W3CDTF">2014-04-14T10:59:07Z</dcterms:created>
  <dcterms:modified xsi:type="dcterms:W3CDTF">2015-11-09T06:40:59Z</dcterms:modified>
</cp:coreProperties>
</file>