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70" r:id="rId5"/>
    <p:sldId id="307" r:id="rId6"/>
    <p:sldId id="290" r:id="rId7"/>
    <p:sldId id="317" r:id="rId8"/>
    <p:sldId id="332" r:id="rId9"/>
    <p:sldId id="322" r:id="rId10"/>
    <p:sldId id="326" r:id="rId11"/>
    <p:sldId id="319" r:id="rId12"/>
    <p:sldId id="321" r:id="rId13"/>
    <p:sldId id="320" r:id="rId14"/>
    <p:sldId id="334" r:id="rId15"/>
    <p:sldId id="284" r:id="rId16"/>
    <p:sldId id="315" r:id="rId17"/>
    <p:sldId id="309" r:id="rId18"/>
    <p:sldId id="331" r:id="rId19"/>
    <p:sldId id="33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6433" autoAdjust="0"/>
  </p:normalViewPr>
  <p:slideViewPr>
    <p:cSldViewPr>
      <p:cViewPr varScale="1">
        <p:scale>
          <a:sx n="112" d="100"/>
          <a:sy n="112" d="100"/>
        </p:scale>
        <p:origin x="202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81495" y="175750"/>
            <a:ext cx="202593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</a:t>
            </a:r>
            <a:r>
              <a:rPr lang="en-US" dirty="0" err="1" smtClean="0"/>
              <a:t>xxxx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802.11-15/1320r0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Maximum Tone Grouping Size for 802.11ax Feedback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494" y="3370284"/>
            <a:ext cx="8838721" cy="2730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82" y="569887"/>
            <a:ext cx="8237018" cy="609600"/>
          </a:xfrm>
        </p:spPr>
        <p:txBody>
          <a:bodyPr/>
          <a:lstStyle/>
          <a:p>
            <a:r>
              <a:rPr lang="en-US" dirty="0" smtClean="0"/>
              <a:t>Results for Channel B, D (MCS7, 242 Tones)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2062" y="4953000"/>
            <a:ext cx="76140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B/Channel 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 PER difference for 8 x 1, 1 stream and 8 x 2, 2 stream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&lt; 0.4 dB PER difference between Ng = 1 and Ng = 2, 4, 8, 16 for 8 x 4, 4 stream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PER difference between Ng = 16 and Ng = 4 is negligible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88" y="1139641"/>
            <a:ext cx="4627265" cy="35847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358" y="1179487"/>
            <a:ext cx="4365114" cy="344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805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Channel E (MCS 7, </a:t>
            </a:r>
            <a:r>
              <a:rPr lang="en-US" dirty="0" err="1" smtClean="0"/>
              <a:t>Ch</a:t>
            </a:r>
            <a:r>
              <a:rPr lang="en-US" dirty="0" smtClean="0"/>
              <a:t> 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" y="5666168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800" dirty="0" smtClean="0"/>
              <a:t>Conclusion: Scenarios </a:t>
            </a:r>
            <a:r>
              <a:rPr lang="en-US" sz="1800" dirty="0"/>
              <a:t>exist in which CSI feedback of Ng = 16 results in no loss in performance for SU-MIMO and </a:t>
            </a:r>
            <a:r>
              <a:rPr lang="en-US" sz="1800" dirty="0" smtClean="0"/>
              <a:t>SU-MIMO-OFDMA (see results in appendix). </a:t>
            </a:r>
            <a:endParaRPr lang="en-US" sz="1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6596" y="1209344"/>
            <a:ext cx="4115157" cy="327383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62632" y="4541762"/>
            <a:ext cx="66187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Channel 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&lt; 1dB difference between Ng = 16 and all others for all cases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PER difference between Ng = 8 and Ng = 4 is negligible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We may want to keep Ng = 8 for highly frequency selective channels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24266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We investigate the maximum tone grouping parameter {Ng} for 802.11ax</a:t>
            </a:r>
          </a:p>
          <a:p>
            <a:pPr lvl="1" algn="just"/>
            <a:r>
              <a:rPr lang="en-US" dirty="0" smtClean="0"/>
              <a:t>We show that setting the maximum tone grouping parameter {Ng} to 16 results in a large savings in feedback overhead.</a:t>
            </a:r>
          </a:p>
          <a:p>
            <a:pPr lvl="2" algn="just"/>
            <a:r>
              <a:rPr lang="en-US" dirty="0"/>
              <a:t>up to 70 % savings when comparing Ng = 16 to Ng = 4 for 8 x 4 transmission and 242 tone </a:t>
            </a:r>
            <a:r>
              <a:rPr lang="en-US" dirty="0" err="1"/>
              <a:t>RUs</a:t>
            </a:r>
            <a:r>
              <a:rPr lang="en-US" dirty="0" err="1" smtClean="0"/>
              <a:t>.</a:t>
            </a:r>
            <a:endParaRPr lang="en-US" dirty="0" smtClean="0"/>
          </a:p>
          <a:p>
            <a:pPr lvl="1" algn="just"/>
            <a:r>
              <a:rPr lang="en-US" dirty="0" smtClean="0"/>
              <a:t>We show that that </a:t>
            </a:r>
            <a:r>
              <a:rPr lang="en-US" dirty="0"/>
              <a:t>minimal </a:t>
            </a:r>
            <a:r>
              <a:rPr lang="en-US" dirty="0" smtClean="0"/>
              <a:t>PER performance differences are seen </a:t>
            </a:r>
            <a:r>
              <a:rPr lang="en-US" dirty="0"/>
              <a:t>with </a:t>
            </a:r>
            <a:r>
              <a:rPr lang="en-US" dirty="0" smtClean="0"/>
              <a:t>Ng = 16  compared with Ng = 4 for channel B/D scenario </a:t>
            </a:r>
            <a:r>
              <a:rPr lang="en-US" dirty="0"/>
              <a:t>in </a:t>
            </a:r>
            <a:r>
              <a:rPr lang="en-US" dirty="0" smtClean="0"/>
              <a:t>SU-MIMO-OFDMA</a:t>
            </a:r>
          </a:p>
          <a:p>
            <a:pPr lvl="1" algn="just"/>
            <a:r>
              <a:rPr lang="en-US" dirty="0"/>
              <a:t>We show that that minimal PER performance differences are seen with Ng = </a:t>
            </a:r>
            <a:r>
              <a:rPr lang="en-US" dirty="0" smtClean="0"/>
              <a:t>8  </a:t>
            </a:r>
            <a:r>
              <a:rPr lang="en-US" dirty="0"/>
              <a:t>compared with Ng = 4 for channel B/D scenario in SU-MIMO-OFDMA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We should allow Ng = 2, 4, 8, or 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with the following?</a:t>
            </a:r>
            <a:endParaRPr lang="en-US" b="1" dirty="0"/>
          </a:p>
          <a:p>
            <a:r>
              <a:rPr lang="en-GB" dirty="0"/>
              <a:t>802.11ax spec shall </a:t>
            </a:r>
            <a:r>
              <a:rPr lang="en-GB" dirty="0" smtClean="0"/>
              <a:t>support </a:t>
            </a:r>
            <a:r>
              <a:rPr lang="en-GB" i="1" dirty="0"/>
              <a:t>Ng = </a:t>
            </a:r>
            <a:r>
              <a:rPr lang="en-GB" i="1" dirty="0" smtClean="0"/>
              <a:t>2, 4, 8 or 16</a:t>
            </a:r>
            <a:r>
              <a:rPr lang="en-GB" dirty="0" smtClean="0"/>
              <a:t> </a:t>
            </a:r>
            <a:r>
              <a:rPr lang="en-GB" dirty="0"/>
              <a:t>for sounding feedback.</a:t>
            </a:r>
            <a:endParaRPr lang="en-US" dirty="0"/>
          </a:p>
          <a:p>
            <a:r>
              <a:rPr lang="en-GB" i="1" dirty="0"/>
              <a:t>NOTE</a:t>
            </a:r>
            <a:r>
              <a:rPr lang="en-GB" dirty="0"/>
              <a:t>—</a:t>
            </a:r>
            <a:r>
              <a:rPr lang="en-GB" i="1" dirty="0"/>
              <a:t>The tone grouping factor, Ng is defined with respect to data tones of the HE PPDU.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8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11-15-1071-02-00ax-tone-grouping-factors-and-ndp-format-for-802-11ax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smtClean="0"/>
              <a:t>11-15-0330-05-00ax-ofdma-numerology-and-structure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err="1"/>
              <a:t>Eldad</a:t>
            </a:r>
            <a:r>
              <a:rPr lang="en-US" sz="1800" dirty="0"/>
              <a:t> </a:t>
            </a:r>
            <a:r>
              <a:rPr lang="en-US" sz="1800" dirty="0" err="1"/>
              <a:t>Perahia</a:t>
            </a:r>
            <a:r>
              <a:rPr lang="en-US" sz="1800" dirty="0"/>
              <a:t>, Robert </a:t>
            </a:r>
            <a:r>
              <a:rPr lang="en-US" sz="1800" dirty="0" smtClean="0"/>
              <a:t>Stacey; Next </a:t>
            </a:r>
            <a:r>
              <a:rPr lang="en-US" sz="1800" dirty="0"/>
              <a:t>Generation Wireless </a:t>
            </a:r>
            <a:r>
              <a:rPr lang="en-US" sz="1800" dirty="0" smtClean="0"/>
              <a:t>LANs, 802.11n </a:t>
            </a:r>
            <a:r>
              <a:rPr lang="en-US" sz="1800" dirty="0"/>
              <a:t>and </a:t>
            </a:r>
            <a:r>
              <a:rPr lang="en-US" sz="1800" dirty="0" smtClean="0"/>
              <a:t>802.11ac,, Cambridge </a:t>
            </a:r>
            <a:r>
              <a:rPr lang="en-US" sz="1800" dirty="0"/>
              <a:t>University </a:t>
            </a:r>
            <a:r>
              <a:rPr lang="en-US" sz="1800" dirty="0" smtClean="0"/>
              <a:t>Press, 2013, Online ISBN:9781139061407, ISBN:9781107016767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65" y="1371600"/>
            <a:ext cx="8833870" cy="481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29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B/D/E for 52 tone RUs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207" y="1199356"/>
            <a:ext cx="3221240" cy="2686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1292551"/>
            <a:ext cx="3324911" cy="2819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13" y="4002118"/>
            <a:ext cx="2931828" cy="247329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628741" y="5863059"/>
            <a:ext cx="5386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Same trend seen as in MIMO-OFDM </a:t>
            </a:r>
            <a:r>
              <a:rPr lang="en-US" sz="1800" dirty="0" err="1" smtClean="0"/>
              <a:t>i.e</a:t>
            </a:r>
            <a:r>
              <a:rPr lang="en-US" sz="1800" dirty="0" smtClean="0"/>
              <a:t> tone size = 242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150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Maximum Tone Grouping in 802.11ax</a:t>
            </a:r>
          </a:p>
          <a:p>
            <a:r>
              <a:rPr lang="en-US" sz="2800" dirty="0" smtClean="0"/>
              <a:t>Overhead Calculations</a:t>
            </a:r>
          </a:p>
          <a:p>
            <a:r>
              <a:rPr lang="en-US" sz="2800" dirty="0" smtClean="0"/>
              <a:t>Link Level Simulation assumptions and results</a:t>
            </a:r>
          </a:p>
          <a:p>
            <a:pPr lvl="1"/>
            <a:r>
              <a:rPr lang="en-US" sz="2600" dirty="0" smtClean="0"/>
              <a:t>SU-MIMO OFDM/OFDMA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00200"/>
                <a:ext cx="8534400" cy="4495800"/>
              </a:xfrm>
            </p:spPr>
            <p:txBody>
              <a:bodyPr/>
              <a:lstStyle/>
              <a:p>
                <a:pPr algn="just"/>
                <a:r>
                  <a:rPr lang="en-US" dirty="0" smtClean="0"/>
                  <a:t>The performance of SU-MIMO-OFDMA and MU-MIMO-OFDMA are a function of the grouping {Ng</a:t>
                </a:r>
                <a:r>
                  <a:rPr lang="en-US" dirty="0"/>
                  <a:t>} and  CSI </a:t>
                </a:r>
                <a:r>
                  <a:rPr lang="en-US" dirty="0" smtClean="0"/>
                  <a:t>quantization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𝜙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of </a:t>
                </a:r>
                <a:r>
                  <a:rPr lang="en-US" dirty="0"/>
                  <a:t>the feedback.</a:t>
                </a:r>
              </a:p>
              <a:p>
                <a:r>
                  <a:rPr lang="en-US" dirty="0"/>
                  <a:t>In the </a:t>
                </a:r>
                <a:r>
                  <a:rPr lang="en-US" dirty="0" smtClean="0"/>
                  <a:t>spec framework document [2] , </a:t>
                </a:r>
                <a:r>
                  <a:rPr lang="en-US" dirty="0"/>
                  <a:t>the minimum </a:t>
                </a:r>
                <a:r>
                  <a:rPr lang="en-US" dirty="0" smtClean="0"/>
                  <a:t>value of Ng has </a:t>
                </a:r>
                <a:r>
                  <a:rPr lang="en-US" dirty="0"/>
                  <a:t>been </a:t>
                </a:r>
                <a:r>
                  <a:rPr lang="en-US" dirty="0" smtClean="0"/>
                  <a:t>set:</a:t>
                </a:r>
                <a:endParaRPr lang="en-US" dirty="0"/>
              </a:p>
              <a:p>
                <a:pPr lvl="1"/>
                <a:r>
                  <a:rPr lang="en-US" sz="2000" dirty="0"/>
                  <a:t>802.11ax spec shall not support Ng = 1 for sounding feedback.</a:t>
                </a:r>
              </a:p>
              <a:p>
                <a:pPr lvl="2"/>
                <a:r>
                  <a:rPr lang="en-US" sz="1800" dirty="0"/>
                  <a:t>NOTE—The tone grouping factor, Ng is defined with respect to data tones of the HE PPDU. [PHY Motion 38, September 17, 2015, see </a:t>
                </a:r>
                <a:r>
                  <a:rPr lang="en-US" sz="1800" dirty="0" smtClean="0"/>
                  <a:t>[2]]</a:t>
                </a:r>
              </a:p>
              <a:p>
                <a:pPr lvl="1"/>
                <a:r>
                  <a:rPr lang="en-US" sz="2000" dirty="0" smtClean="0"/>
                  <a:t>This implies that the minimum tone grouping is Ng = 2.</a:t>
                </a:r>
                <a:endParaRPr lang="en-US" sz="2000" dirty="0"/>
              </a:p>
              <a:p>
                <a:pPr algn="just"/>
                <a:r>
                  <a:rPr lang="en-US" dirty="0" smtClean="0"/>
                  <a:t>We will investigate the </a:t>
                </a:r>
                <a:r>
                  <a:rPr lang="en-US" dirty="0"/>
                  <a:t>largest </a:t>
                </a:r>
                <a:r>
                  <a:rPr lang="en-US" dirty="0" smtClean="0"/>
                  <a:t>value of Ng for </a:t>
                </a:r>
                <a:r>
                  <a:rPr lang="en-US" dirty="0"/>
                  <a:t>Channel State Information (CSI) feedback in </a:t>
                </a:r>
                <a:r>
                  <a:rPr lang="en-US" dirty="0" smtClean="0"/>
                  <a:t>802.11ax.</a:t>
                </a:r>
                <a:endParaRPr lang="en-US" dirty="0"/>
              </a:p>
              <a:p>
                <a:pPr lvl="1" algn="just"/>
                <a:r>
                  <a:rPr lang="en-US" dirty="0" smtClean="0"/>
                  <a:t>We quantify through analysis the significant reduction in feedback overhead that occurs with larger Ng</a:t>
                </a:r>
              </a:p>
              <a:p>
                <a:pPr lvl="1" algn="just"/>
                <a:r>
                  <a:rPr lang="en-US" dirty="0" smtClean="0"/>
                  <a:t>We show through simulations that minimal performance loss is seen with larger Ng for </a:t>
                </a:r>
                <a:r>
                  <a:rPr lang="en-US" dirty="0"/>
                  <a:t>some scenarios in </a:t>
                </a:r>
                <a:r>
                  <a:rPr lang="en-US" dirty="0" smtClean="0"/>
                  <a:t>SU/MU-MIMO-OFDMA.</a:t>
                </a:r>
                <a:endParaRPr lang="en-US" dirty="0"/>
              </a:p>
              <a:p>
                <a:pPr algn="just"/>
                <a:endParaRPr lang="en-US" sz="24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00200"/>
                <a:ext cx="8534400" cy="4495800"/>
              </a:xfrm>
              <a:blipFill rotWithShape="0">
                <a:blip r:embed="rId2"/>
                <a:stretch>
                  <a:fillRect l="-643" t="-814" r="-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Tone Grouping in 802.11ax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371600"/>
            <a:ext cx="8294687" cy="4495800"/>
          </a:xfrm>
        </p:spPr>
        <p:txBody>
          <a:bodyPr/>
          <a:lstStyle/>
          <a:p>
            <a:r>
              <a:rPr lang="en-US" dirty="0" smtClean="0"/>
              <a:t>Tone grouping in 802.11ac </a:t>
            </a:r>
          </a:p>
          <a:p>
            <a:pPr lvl="1"/>
            <a:r>
              <a:rPr lang="en-US" dirty="0" smtClean="0"/>
              <a:t>Ng </a:t>
            </a:r>
            <a:r>
              <a:rPr lang="en-US" dirty="0"/>
              <a:t>= 1 (312.5 kHz), 2 (625 kHz) and 4 (1250 kHz)</a:t>
            </a:r>
          </a:p>
          <a:p>
            <a:r>
              <a:rPr lang="en-US" dirty="0" smtClean="0"/>
              <a:t>Current tone grouping in 802.11ax</a:t>
            </a:r>
          </a:p>
          <a:p>
            <a:pPr lvl="1"/>
            <a:r>
              <a:rPr lang="en-US" dirty="0" smtClean="0"/>
              <a:t>Ng = 2 (156.25 kHz), and 4 (312.5 kHz)</a:t>
            </a:r>
          </a:p>
          <a:p>
            <a:r>
              <a:rPr lang="en-US" dirty="0" smtClean="0"/>
              <a:t> There are two options to increasing the maximum value of Ng</a:t>
            </a:r>
            <a:endParaRPr lang="en-US" dirty="0"/>
          </a:p>
          <a:p>
            <a:pPr lvl="1"/>
            <a:r>
              <a:rPr lang="en-US" dirty="0" smtClean="0"/>
              <a:t>Option </a:t>
            </a:r>
            <a:r>
              <a:rPr lang="en-US" dirty="0"/>
              <a:t>1: keep number of grouping parameters the same as </a:t>
            </a:r>
            <a:r>
              <a:rPr lang="en-US" dirty="0" smtClean="0"/>
              <a:t>11ac (three values): </a:t>
            </a:r>
          </a:p>
          <a:p>
            <a:pPr lvl="3"/>
            <a:r>
              <a:rPr lang="en-US" dirty="0" smtClean="0"/>
              <a:t>2 (156.25 kHz), 4 (312.5 kHz), </a:t>
            </a:r>
            <a:r>
              <a:rPr lang="en-US" b="1" dirty="0" smtClean="0"/>
              <a:t>8 (625 kHz)</a:t>
            </a:r>
            <a:endParaRPr lang="en-US" b="1" dirty="0"/>
          </a:p>
          <a:p>
            <a:pPr lvl="1"/>
            <a:r>
              <a:rPr lang="en-US" dirty="0"/>
              <a:t>Option 2: keep </a:t>
            </a:r>
            <a:r>
              <a:rPr lang="en-US" dirty="0" smtClean="0"/>
              <a:t>maximum frequency spacing the same as 11ac </a:t>
            </a:r>
            <a:r>
              <a:rPr lang="en-US" dirty="0"/>
              <a:t>(</a:t>
            </a:r>
            <a:r>
              <a:rPr lang="en-US" dirty="0" smtClean="0"/>
              <a:t>four values):</a:t>
            </a:r>
          </a:p>
          <a:p>
            <a:pPr lvl="3"/>
            <a:r>
              <a:rPr lang="en-US" dirty="0"/>
              <a:t>2 (156.25 kHz), 4 (312.5 kHz), 8 (625 kHz</a:t>
            </a:r>
            <a:r>
              <a:rPr lang="en-US" dirty="0" smtClean="0"/>
              <a:t>), </a:t>
            </a:r>
            <a:r>
              <a:rPr lang="en-US" b="1" dirty="0" smtClean="0"/>
              <a:t>16 (1250 kHz)</a:t>
            </a:r>
            <a:endParaRPr lang="en-US" b="1" dirty="0"/>
          </a:p>
          <a:p>
            <a:pPr lvl="3"/>
            <a:r>
              <a:rPr lang="en-US" dirty="0" smtClean="0"/>
              <a:t>Note</a:t>
            </a:r>
            <a:r>
              <a:rPr lang="en-US" dirty="0"/>
              <a:t>: </a:t>
            </a:r>
            <a:r>
              <a:rPr lang="en-US" dirty="0" smtClean="0"/>
              <a:t>The grouping subfield in the VHT </a:t>
            </a:r>
            <a:r>
              <a:rPr lang="en-US" dirty="0"/>
              <a:t>MIMO control field </a:t>
            </a:r>
            <a:r>
              <a:rPr lang="en-US" dirty="0" smtClean="0"/>
              <a:t>uses 2 bits to signal Ng with 1 value reserved. </a:t>
            </a:r>
          </a:p>
          <a:p>
            <a:pPr lvl="3"/>
            <a:r>
              <a:rPr lang="en-US" dirty="0" smtClean="0"/>
              <a:t>Thus, we may use up to 4 values without any changes in the field size. </a:t>
            </a:r>
          </a:p>
          <a:p>
            <a:r>
              <a:rPr lang="en-US" dirty="0" smtClean="0"/>
              <a:t>Goal: All we need to demonstrate is that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there are substantial overhead savings and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 smtClean="0"/>
              <a:t>there are some scenarios in which either Ng =8 or 16 is beneficial.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0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Calculation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198" y="1293813"/>
                <a:ext cx="8305801" cy="4495800"/>
              </a:xfrm>
            </p:spPr>
            <p:txBody>
              <a:bodyPr/>
              <a:lstStyle/>
              <a:p>
                <a:r>
                  <a:rPr lang="en-US" sz="1800" dirty="0" smtClean="0"/>
                  <a:t>VHT Compressed Beamforming frame is utilized for CSI feedback.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</a:t>
                </a:r>
                <a:r>
                  <a:rPr lang="en-US" sz="1800" i="1" dirty="0" smtClean="0"/>
                  <a:t>Frame Size = MAC Header size + VHT Compressed BF frame Action field size</a:t>
                </a:r>
                <a:endParaRPr lang="en-US" sz="1800" i="1" dirty="0"/>
              </a:p>
              <a:p>
                <a:r>
                  <a:rPr lang="en-US" sz="1800" dirty="0" smtClean="0"/>
                  <a:t>VHT Compressed Beamforming frame action field format</a:t>
                </a:r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 smtClean="0"/>
              </a:p>
              <a:p>
                <a:r>
                  <a:rPr lang="en-US" sz="1800" dirty="0" smtClean="0"/>
                  <a:t>VHT Compressed BF Report</a:t>
                </a:r>
              </a:p>
              <a:p>
                <a:pPr lvl="1"/>
                <a:r>
                  <a:rPr lang="en-US" sz="1600" dirty="0" smtClean="0"/>
                  <a:t>Average SNR per stream</a:t>
                </a:r>
              </a:p>
              <a:p>
                <a:pPr lvl="1"/>
                <a:r>
                  <a:rPr lang="en-US" sz="1600" dirty="0" smtClean="0"/>
                  <a:t>Angles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compressed from V matrices per </a:t>
                </a:r>
                <a:r>
                  <a:rPr lang="en-US" sz="1600" i="1" dirty="0" smtClean="0"/>
                  <a:t>N</a:t>
                </a:r>
                <a:r>
                  <a:rPr lang="en-US" sz="1600" i="1" baseline="-25000" dirty="0" smtClean="0"/>
                  <a:t>g</a:t>
                </a:r>
                <a:r>
                  <a:rPr lang="en-US" sz="1600" dirty="0" smtClean="0"/>
                  <a:t> subcarriers</a:t>
                </a:r>
              </a:p>
              <a:p>
                <a:pPr lvl="2"/>
                <a:r>
                  <a:rPr lang="en-US" sz="1400" dirty="0" smtClean="0"/>
                  <a:t>Number of angles reported depend on the size of V matrices.</a:t>
                </a:r>
              </a:p>
              <a:p>
                <a:pPr lvl="2"/>
                <a:r>
                  <a:rPr lang="en-US" sz="1400" dirty="0" smtClean="0"/>
                  <a:t>Number of bits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sz="1400" dirty="0" smtClean="0"/>
                  <a:t>, are determined by VHT MIMO Control field.</a:t>
                </a:r>
              </a:p>
              <a:p>
                <a:r>
                  <a:rPr lang="en-US" dirty="0" smtClean="0"/>
                  <a:t>MU Exclusive BF Report</a:t>
                </a:r>
                <a:endParaRPr lang="en-US" dirty="0"/>
              </a:p>
              <a:p>
                <a:pPr lvl="1"/>
                <a:r>
                  <a:rPr lang="en-US" dirty="0" smtClean="0"/>
                  <a:t> </a:t>
                </a:r>
                <a:r>
                  <a:rPr lang="en-US" sz="1600" dirty="0" err="1"/>
                  <a:t>delta_SNR</a:t>
                </a:r>
                <a:r>
                  <a:rPr lang="en-US" sz="1600" dirty="0"/>
                  <a:t> of every 2Ng subcarrier from average SNR per stream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198" y="1293813"/>
                <a:ext cx="8305801" cy="4495800"/>
              </a:xfrm>
              <a:blipFill rotWithShape="0">
                <a:blip r:embed="rId2"/>
                <a:stretch>
                  <a:fillRect l="-587" t="-678" b="-16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764" y="2362200"/>
            <a:ext cx="6724471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49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229600" cy="4495800"/>
          </a:xfrm>
        </p:spPr>
        <p:txBody>
          <a:bodyPr/>
          <a:lstStyle/>
          <a:p>
            <a:pPr algn="just"/>
            <a:r>
              <a:rPr lang="en-US" dirty="0" smtClean="0"/>
              <a:t>Assume maximum quantization allowed for single user beamforming (6,4)</a:t>
            </a:r>
          </a:p>
          <a:p>
            <a:pPr lvl="1" algn="just"/>
            <a:r>
              <a:rPr lang="en-US" dirty="0" smtClean="0"/>
              <a:t>up to 73 % savings when comparing Ng = 16 to Ng = 4 for 8 x 4 transmission and 242 tone </a:t>
            </a:r>
            <a:r>
              <a:rPr lang="en-US" dirty="0" err="1" smtClean="0"/>
              <a:t>RUs.</a:t>
            </a:r>
            <a:endParaRPr lang="en-US" dirty="0" smtClean="0"/>
          </a:p>
          <a:p>
            <a:pPr algn="just"/>
            <a:r>
              <a:rPr lang="en-US" dirty="0" smtClean="0"/>
              <a:t>Overhead savings increases with increase in RU feedback size </a:t>
            </a:r>
          </a:p>
          <a:p>
            <a:pPr lvl="1" algn="just"/>
            <a:r>
              <a:rPr lang="en-US" dirty="0" smtClean="0"/>
              <a:t>If feedback is RU specific CSI, feedback savings may not be as significant.</a:t>
            </a:r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Ng = 2, 4 : existing design;  Ng = 8, 16 : investigated values</a:t>
            </a:r>
          </a:p>
          <a:p>
            <a:pPr lvl="1" algn="just"/>
            <a:r>
              <a:rPr lang="en-US" dirty="0" smtClean="0"/>
              <a:t>Overhead comparison between Ng = 4 and Ng = 16</a:t>
            </a:r>
          </a:p>
          <a:p>
            <a:pPr algn="just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SU-MIMO-OFDMA Overhead Savings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64562" y="5468454"/>
                <a:ext cx="1414875" cy="327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𝝓</m:t>
                          </m:r>
                        </m:sub>
                      </m:sSub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b>
                          <m:r>
                            <a:rPr lang="en-US" sz="1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𝝍</m:t>
                          </m:r>
                        </m:sub>
                      </m:sSub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562" y="5468454"/>
                <a:ext cx="1414875" cy="327205"/>
              </a:xfrm>
              <a:prstGeom prst="rect">
                <a:avLst/>
              </a:prstGeom>
              <a:blipFill rotWithShape="0">
                <a:blip r:embed="rId2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01" y="3151773"/>
            <a:ext cx="8650974" cy="231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33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U-MIMO-OFDMA Overhead Savings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9190" y="6198414"/>
            <a:ext cx="76947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*</a:t>
            </a:r>
            <a:r>
              <a:rPr lang="en-US" dirty="0" smtClean="0"/>
              <a:t>The above table represents antenna setting and BF feedback overhead </a:t>
            </a:r>
            <a:r>
              <a:rPr lang="en-US" b="1" dirty="0" smtClean="0"/>
              <a:t>for each user </a:t>
            </a:r>
            <a:r>
              <a:rPr lang="en-US" dirty="0" smtClean="0"/>
              <a:t>in the case of a MU-MIMO scenario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71500" y="1266043"/>
            <a:ext cx="7772400" cy="1396078"/>
          </a:xfrm>
        </p:spPr>
        <p:txBody>
          <a:bodyPr/>
          <a:lstStyle/>
          <a:p>
            <a:pPr algn="just"/>
            <a:r>
              <a:rPr lang="en-US" dirty="0"/>
              <a:t>Assume maximum quantization allowed for </a:t>
            </a:r>
            <a:r>
              <a:rPr lang="en-US" dirty="0" smtClean="0"/>
              <a:t>multiuser MIMO (9,7), </a:t>
            </a:r>
          </a:p>
          <a:p>
            <a:pPr lvl="1" algn="just"/>
            <a:r>
              <a:rPr lang="en-US" dirty="0" smtClean="0"/>
              <a:t>up </a:t>
            </a:r>
            <a:r>
              <a:rPr lang="en-US" dirty="0"/>
              <a:t>to </a:t>
            </a:r>
            <a:r>
              <a:rPr lang="en-US" dirty="0" smtClean="0"/>
              <a:t>73 </a:t>
            </a:r>
            <a:r>
              <a:rPr lang="en-US" dirty="0"/>
              <a:t>% </a:t>
            </a:r>
            <a:r>
              <a:rPr lang="en-US" dirty="0" smtClean="0"/>
              <a:t>savings per user </a:t>
            </a:r>
            <a:r>
              <a:rPr lang="en-US" dirty="0"/>
              <a:t>when comparing Ng = 16 to Ng = 4 </a:t>
            </a:r>
            <a:r>
              <a:rPr lang="en-US" dirty="0" smtClean="0"/>
              <a:t>for 8 </a:t>
            </a:r>
            <a:r>
              <a:rPr lang="en-US" dirty="0"/>
              <a:t>x </a:t>
            </a:r>
            <a:r>
              <a:rPr lang="en-US" dirty="0" smtClean="0"/>
              <a:t>2 </a:t>
            </a:r>
            <a:r>
              <a:rPr lang="en-US" dirty="0"/>
              <a:t>transmission </a:t>
            </a:r>
            <a:r>
              <a:rPr lang="en-US" dirty="0" smtClean="0"/>
              <a:t>with 242 </a:t>
            </a:r>
            <a:r>
              <a:rPr lang="en-US" dirty="0"/>
              <a:t>tone </a:t>
            </a:r>
            <a:r>
              <a:rPr lang="en-US" dirty="0" err="1"/>
              <a:t>RUs</a:t>
            </a:r>
            <a:r>
              <a:rPr lang="en-US" dirty="0" err="1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Higher </a:t>
            </a:r>
            <a:r>
              <a:rPr lang="en-US" dirty="0"/>
              <a:t>savings due to increased quantization. </a:t>
            </a:r>
          </a:p>
          <a:p>
            <a:pPr algn="just"/>
            <a:r>
              <a:rPr lang="en-US" dirty="0" smtClean="0"/>
              <a:t>Same conclusions for per user feedback as SU feedback.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608" y="3049217"/>
            <a:ext cx="4919898" cy="3121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0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Assumptions: SU-MIMO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20 MHz DL SU-MIMO/SU-MIMO-OFDMA system with </a:t>
                </a:r>
              </a:p>
              <a:p>
                <a:pPr lvl="1"/>
                <a:r>
                  <a:rPr lang="en-US" dirty="0" smtClean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1 </a:t>
                </a:r>
                <a:r>
                  <a:rPr lang="en-US" dirty="0"/>
                  <a:t>Rx STA and </a:t>
                </a:r>
                <a:r>
                  <a:rPr lang="en-US" dirty="0" smtClean="0"/>
                  <a:t>1 </a:t>
                </a:r>
                <a:r>
                  <a:rPr lang="en-US" dirty="0"/>
                  <a:t>streams</a:t>
                </a:r>
              </a:p>
              <a:p>
                <a:pPr lvl="1"/>
                <a:r>
                  <a:rPr lang="en-US" dirty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2 </a:t>
                </a:r>
                <a:r>
                  <a:rPr lang="en-US" dirty="0"/>
                  <a:t>Rx STA and </a:t>
                </a:r>
                <a:r>
                  <a:rPr lang="en-US" dirty="0" smtClean="0"/>
                  <a:t>2 </a:t>
                </a:r>
                <a:r>
                  <a:rPr lang="en-US" dirty="0"/>
                  <a:t>streams</a:t>
                </a:r>
              </a:p>
              <a:p>
                <a:pPr lvl="1"/>
                <a:r>
                  <a:rPr lang="en-US" dirty="0" smtClean="0"/>
                  <a:t>8 </a:t>
                </a:r>
                <a:r>
                  <a:rPr lang="en-US" dirty="0" err="1"/>
                  <a:t>Tx</a:t>
                </a:r>
                <a:r>
                  <a:rPr lang="en-US" dirty="0"/>
                  <a:t> AP, </a:t>
                </a:r>
                <a:r>
                  <a:rPr lang="en-US" dirty="0" smtClean="0"/>
                  <a:t>4 </a:t>
                </a:r>
                <a:r>
                  <a:rPr lang="en-US" dirty="0"/>
                  <a:t>Rx STA and </a:t>
                </a:r>
                <a:r>
                  <a:rPr lang="en-US" dirty="0" smtClean="0"/>
                  <a:t>4 streams</a:t>
                </a:r>
              </a:p>
              <a:p>
                <a:r>
                  <a:rPr lang="en-US" dirty="0" smtClean="0"/>
                  <a:t>Plot PER for 10000 realizations</a:t>
                </a:r>
              </a:p>
              <a:p>
                <a:r>
                  <a:rPr lang="en-US" dirty="0" smtClean="0"/>
                  <a:t>Feedback Model</a:t>
                </a:r>
              </a:p>
              <a:p>
                <a:pPr lvl="1"/>
                <a:r>
                  <a:rPr lang="en-US" dirty="0" smtClean="0"/>
                  <a:t>Feedback derived from real channel estimates based on sounding. </a:t>
                </a:r>
              </a:p>
              <a:p>
                <a:pPr lvl="1"/>
                <a:r>
                  <a:rPr lang="en-US" dirty="0" smtClean="0"/>
                  <a:t>Feedback delay = 200 milliseconds</a:t>
                </a:r>
              </a:p>
              <a:p>
                <a:pPr lvl="1"/>
                <a:r>
                  <a:rPr lang="en-US" dirty="0" smtClean="0"/>
                  <a:t>Compressed Feedback for SU-MIMO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b="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Precoding</a:t>
                </a:r>
              </a:p>
              <a:p>
                <a:pPr lvl="1"/>
                <a:r>
                  <a:rPr lang="en-US" dirty="0" smtClean="0"/>
                  <a:t>SVD precoding based on feedback [4]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80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Assumptions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216" y="1427778"/>
            <a:ext cx="6553768" cy="4840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59907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5B17978-C102-41D9-85F7-1A8DF694AF2E}">
  <ds:schemaRefs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3EBCBE3-F641-48A4-B1C1-B770243288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CF5CB8-F17B-4076-9D73-4D83EE4E4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1074</Words>
  <Application>Microsoft Office PowerPoint</Application>
  <PresentationFormat>On-screen Show (4:3)</PresentationFormat>
  <Paragraphs>172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Times New Roman</vt:lpstr>
      <vt:lpstr>802-11-Submission</vt:lpstr>
      <vt:lpstr>Maximum Tone Grouping Size for 802.11ax Feedback</vt:lpstr>
      <vt:lpstr>Outline</vt:lpstr>
      <vt:lpstr>Introduction</vt:lpstr>
      <vt:lpstr>Maximum Tone Grouping in 802.11ax</vt:lpstr>
      <vt:lpstr>Overhead Calculation Details</vt:lpstr>
      <vt:lpstr>SU-MIMO-OFDMA Overhead Savings</vt:lpstr>
      <vt:lpstr>MU-MIMO-OFDMA Overhead Savings</vt:lpstr>
      <vt:lpstr>Simulation Assumptions: SU-MIMO</vt:lpstr>
      <vt:lpstr>Detailed Assumptions</vt:lpstr>
      <vt:lpstr>Results for Channel B, D (MCS7, 242 Tones)</vt:lpstr>
      <vt:lpstr>Results for Channel E (MCS 7, Ch E)</vt:lpstr>
      <vt:lpstr>Conclusions</vt:lpstr>
      <vt:lpstr>Straw Poll #1</vt:lpstr>
      <vt:lpstr>References</vt:lpstr>
      <vt:lpstr>Additional Results</vt:lpstr>
      <vt:lpstr>Channel B/D/E for 52 tone RUs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2015-11-08T01:31:18Z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