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6" r:id="rId4"/>
    <p:sldId id="287" r:id="rId5"/>
    <p:sldId id="297" r:id="rId6"/>
    <p:sldId id="298" r:id="rId7"/>
    <p:sldId id="299" r:id="rId8"/>
    <p:sldId id="300" r:id="rId9"/>
    <p:sldId id="301" r:id="rId10"/>
    <p:sldId id="294" r:id="rId11"/>
    <p:sldId id="269" r:id="rId12"/>
    <p:sldId id="270" r:id="rId13"/>
    <p:sldId id="278" r:id="rId14"/>
    <p:sldId id="295" r:id="rId15"/>
    <p:sldId id="279" r:id="rId16"/>
    <p:sldId id="264" r:id="rId17"/>
    <p:sldId id="281" r:id="rId18"/>
    <p:sldId id="296" r:id="rId19"/>
    <p:sldId id="282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0" d="100"/>
          <a:sy n="70" d="100"/>
        </p:scale>
        <p:origin x="994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4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802.11-15/1315r1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Kaushik Josiam,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HE-SIG-B Mapping and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410458"/>
              </p:ext>
            </p:extLst>
          </p:nvPr>
        </p:nvGraphicFramePr>
        <p:xfrm>
          <a:off x="685800" y="2517168"/>
          <a:ext cx="8153400" cy="2131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1301, E. Lookout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Dr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Richardson TX 75082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Maetan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3-dong;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Yongtong-Gu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/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 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Fei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Tong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</a:b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48402"/>
              </p:ext>
            </p:extLst>
          </p:nvPr>
        </p:nvGraphicFramePr>
        <p:xfrm>
          <a:off x="685800" y="4648200"/>
          <a:ext cx="8162544" cy="16119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7632"/>
                <a:gridCol w="1295400"/>
                <a:gridCol w="1801368"/>
                <a:gridCol w="1463040"/>
                <a:gridCol w="1975104"/>
              </a:tblGrid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524000"/>
            <a:ext cx="8352928" cy="482453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Basic structure and contents of the HE-SIG-B for MU-PPDUs were agreed in the last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Two HE-SIG-B channels (per 40MHz) – duplicated for BWs &gt; 40Mhz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The contents of the common and user specific sub-fields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/>
              <a:t>Number of bits of RU allocation signaling for different bandwidths </a:t>
            </a:r>
            <a:r>
              <a:rPr lang="en-US" sz="1600" kern="0" dirty="0" smtClean="0"/>
              <a:t>[3]</a:t>
            </a:r>
            <a:endParaRPr lang="en-US" sz="16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Load balancing for user redistribution among HE-SIG-B channels when MU-MIMO is used in  RUs &gt; 242 tones are used.[3]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This presentation discusses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Mapping of allocation information to the two HE-SIG-B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Optimization of HE-SIG-B transmission and the need for indication in HE-SIG-A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kern="0" dirty="0" smtClean="0"/>
              <a:t>Compression of common information for MU-MIMO</a:t>
            </a:r>
          </a:p>
          <a:p>
            <a:pPr marL="457200" lvl="1" indent="0"/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GB" sz="11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14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7772400" cy="654968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smtClean="0"/>
              <a:t>HE-SIG-B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067841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56" y="4907684"/>
            <a:ext cx="6208099" cy="16455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208831"/>
            <a:ext cx="5181600" cy="6011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HE-SIG-B Information Mapping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685800" y="1729680"/>
            <a:ext cx="82089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20MHz, the HE-SIG-B </a:t>
            </a:r>
            <a:r>
              <a:rPr lang="en-US" sz="1800" b="0" kern="0" dirty="0" smtClean="0">
                <a:solidFill>
                  <a:srgbClr val="000000"/>
                </a:solidFill>
                <a:latin typeface="Times New Roman"/>
              </a:rPr>
              <a:t>information mapping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is straight forward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Signal the RU Allocation Signaling using 8 bits in the common information fields followed by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user specific sub-fields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STA uses the </a:t>
            </a:r>
            <a:r>
              <a:rPr lang="en-US" sz="1400" kern="0" dirty="0" smtClean="0">
                <a:solidFill>
                  <a:srgbClr val="000000"/>
                </a:solidFill>
                <a:latin typeface="Times New Roman"/>
              </a:rPr>
              <a:t>RU allocation signaling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and the position of its allocation to unambiguously identify the RU containing its data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For 40MHz, the HE-SIG-B has two channels each with different information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Each 20MHz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channel carries </a:t>
            </a:r>
            <a:r>
              <a:rPr lang="en-US" sz="1600" kern="0" dirty="0" smtClean="0">
                <a:solidFill>
                  <a:srgbClr val="000000"/>
                </a:solidFill>
                <a:latin typeface="Times New Roman"/>
              </a:rPr>
              <a:t>control information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for users scheduled in that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20MHz segment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May require padding in either of channels for last symbol alignment</a:t>
            </a: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108585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1666" y="3276600"/>
            <a:ext cx="92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HE-SIG-B Channel 1</a:t>
            </a: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09800" y="35052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8400" y="544686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38400" y="6005997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8 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6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5320"/>
          </a:xfrm>
        </p:spPr>
        <p:txBody>
          <a:bodyPr/>
          <a:lstStyle/>
          <a:p>
            <a:r>
              <a:rPr lang="en-US" sz="2800" dirty="0" smtClean="0"/>
              <a:t>HE-SIG-B Information Mapping (80MHz)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856538" cy="48245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RU Allocation Signaling of four 20MHz segments have to be mapped to 2 HE-SIG-B channels duplicated per 40MHz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80MHz tone plan not aligned with 20MHz segments.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 refer to the 242 tones RUs that span the 20MHz segment– and can signal RU arrangements for smaller RUs with-in the 242 tone RUs - 8 bits per 242 tone RU – 16 bits of RU allocation signaling per HE-SIG-B Channel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allocation signaling for the 26 tone RU around the DC is TBD as captured in the SFD.[1]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default mapping of the RU allocation signaling and the associated user specific sub-fields for the four 242 tone RU segments to two HE-SIG-B channels is shown below</a:t>
            </a:r>
            <a:endParaRPr lang="en-US" sz="1400" dirty="0"/>
          </a:p>
          <a:p>
            <a:pPr marL="914400" lvl="2" indent="0"/>
            <a:endParaRPr lang="en-US" sz="1400" b="0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9344" y="4117187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HE-SIG-B Channel 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480" y="4315787"/>
            <a:ext cx="8011520" cy="216121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59618" y="4157741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9618" y="4656728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5224046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 bits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59618" y="57150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16 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2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6976"/>
          </a:xfrm>
        </p:spPr>
        <p:txBody>
          <a:bodyPr/>
          <a:lstStyle/>
          <a:p>
            <a:r>
              <a:rPr lang="en-US" sz="2800" dirty="0" smtClean="0"/>
              <a:t>Extending Multiplexing Support to 160MHz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6112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160MHz tone plan built as two concatenated 80MHz </a:t>
            </a:r>
            <a:r>
              <a:rPr lang="en-US" sz="1800" b="0" dirty="0"/>
              <a:t>tone </a:t>
            </a:r>
            <a:r>
              <a:rPr lang="en-US" sz="1800" b="0" dirty="0" smtClean="0"/>
              <a:t>plans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/>
              <a:t>RU Allocation Signaling information and the associated user specific sub-fields for </a:t>
            </a:r>
            <a:r>
              <a:rPr lang="en-US" sz="1400" dirty="0"/>
              <a:t>f</a:t>
            </a:r>
            <a:r>
              <a:rPr lang="en-US" sz="1400" dirty="0" smtClean="0"/>
              <a:t>our 242 </a:t>
            </a:r>
            <a:r>
              <a:rPr lang="en-US" sz="1400" dirty="0"/>
              <a:t>tones </a:t>
            </a:r>
            <a:r>
              <a:rPr lang="en-US" sz="1400" dirty="0" smtClean="0"/>
              <a:t>RU segments have to be added to each HE-SIG-B channels - 32 bits totally for the four channels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/>
              <a:t>The signaling of the two </a:t>
            </a:r>
            <a:r>
              <a:rPr lang="en-US" sz="1400" dirty="0"/>
              <a:t>central 26 tone RUs in each 80MHz </a:t>
            </a:r>
            <a:r>
              <a:rPr lang="en-US" sz="1400" dirty="0" smtClean="0"/>
              <a:t>can be signaled separately and is currently TBD.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The default mapping of the RU allocation signaling and the associated user specific sub-fields for the </a:t>
            </a:r>
            <a:r>
              <a:rPr lang="en-US" sz="1400" dirty="0" smtClean="0"/>
              <a:t>eight </a:t>
            </a:r>
            <a:r>
              <a:rPr lang="en-US" sz="1400" dirty="0"/>
              <a:t>242 tone RU segments to two HE-SIG-B channels is shown below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379138"/>
            <a:ext cx="6400800" cy="309627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819400" y="323082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</a:rPr>
              <a:t>32 bits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71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sz="2800" dirty="0" smtClean="0"/>
              <a:t>HE-SIG-B Compression for MU-MIMO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7199" y="1556792"/>
                <a:ext cx="8223922" cy="4256112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b="0" dirty="0" smtClean="0"/>
                  <a:t>For MU-MIMO</a:t>
                </a:r>
                <a:r>
                  <a:rPr lang="en-US" sz="1800" b="0" dirty="0"/>
                  <a:t> </a:t>
                </a:r>
                <a:r>
                  <a:rPr lang="en-US" sz="1800" b="0" dirty="0" smtClean="0"/>
                  <a:t>over the entire BW, </a:t>
                </a:r>
                <a:r>
                  <a:rPr lang="en-US" sz="1800" b="0" dirty="0"/>
                  <a:t>1 bit in HE-SIG-A indicates compression. </a:t>
                </a:r>
                <a:endParaRPr lang="en-US" sz="1800" b="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No RU signaling information  transmitted in HE-SIG-B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RU Size is set to the largest RU for the BW (20MHz – 242 tone RU, 40 – 484, 80– 996, 160 – 2x996)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user specific sub-fields are split equitably between the two HE-SIG-B Channels for efficient load-balancing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For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 smtClean="0"/>
                  <a:t> user MU-MIMO PPDU,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1,…</m:t>
                    </m:r>
                    <m:d>
                      <m:dPr>
                        <m:begChr m:val="⌈"/>
                        <m:endChr m:val="⌉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400" dirty="0" smtClean="0"/>
                  <a:t> user specific sub-fields in HE-SIG-B channel 1 and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+1, …,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400" dirty="0" smtClean="0"/>
                  <a:t> user specific sub-fields in HE-SIG-B channel 2 </a:t>
                </a:r>
                <a:endParaRPr lang="en-US" sz="1600" dirty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Pad to end contents in both channels at same OFDM symbol</a:t>
                </a:r>
              </a:p>
              <a:p>
                <a:pPr marL="457200" lvl="1" indent="0"/>
                <a:endParaRPr lang="en-US" sz="14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300" dirty="0" smtClean="0"/>
              </a:p>
            </p:txBody>
          </p:sp>
        </mc:Choice>
        <mc:Fallback xmlns="">
          <p:sp>
            <p:nvSpPr>
              <p:cNvPr id="8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7199" y="1556792"/>
                <a:ext cx="8223922" cy="4256112"/>
              </a:xfrm>
              <a:blipFill rotWithShape="0">
                <a:blip r:embed="rId3"/>
                <a:stretch>
                  <a:fillRect l="-445" t="-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336399"/>
            <a:ext cx="8603193" cy="20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40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resource allocation signaling in the common control field and user specific subfields for an STA carried in the HE-SIG-B are transmitted in the same 20MHz sub-channel as the data for 20MHz and 40MHz PPDU. </a:t>
            </a:r>
            <a:endParaRPr lang="en-US" sz="1800" b="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The default mapping of the RU allocation signaling and user-specific fields of the component 242 tone RU segments of 80MHz and 160MHz PPDU to the two HE-SIG-B channels are also defined.</a:t>
            </a:r>
          </a:p>
          <a:p>
            <a:pPr marL="57150" indent="0"/>
            <a:r>
              <a:rPr lang="en-US" sz="1800" b="0" dirty="0" smtClean="0"/>
              <a:t> </a:t>
            </a:r>
            <a:endParaRPr lang="en-US" sz="18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 smtClean="0"/>
              <a:t>When 11ac- style MU-MIMO over the whole bandwidth is used, no RU allocation signaling is necessary in the common portion of the HE-SIG-B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One compression bit in the HE-SIG-A indicates full bandwidth MU-MIMO.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user specific fields are split equitably between the two HE-SIG-B 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 smtClean="0"/>
              <a:t>Improves efficiency by saving HE-SIG-B overhead.</a:t>
            </a:r>
          </a:p>
          <a:p>
            <a:pPr marL="57150" indent="0"/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400" b="0" dirty="0" smtClean="0"/>
          </a:p>
          <a:p>
            <a:pPr marL="457200" lvl="1" indent="0"/>
            <a:endParaRPr lang="en-US" sz="1600" dirty="0" smtClean="0"/>
          </a:p>
          <a:p>
            <a:pPr marL="22860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7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b="0" dirty="0"/>
              <a:t>[1] </a:t>
            </a:r>
            <a:r>
              <a:rPr lang="en-US" sz="2000" b="0" dirty="0" smtClean="0"/>
              <a:t>11-15-0132-09-00ax-spec-framework</a:t>
            </a:r>
          </a:p>
          <a:p>
            <a:r>
              <a:rPr lang="en-US" sz="2000" b="0" dirty="0" smtClean="0"/>
              <a:t>[2] 11-15-0821-02-00ax-HE-SIG-B-structure</a:t>
            </a:r>
          </a:p>
          <a:p>
            <a:r>
              <a:rPr lang="en-US" sz="2000" b="0" dirty="0" smtClean="0"/>
              <a:t>[3] </a:t>
            </a:r>
            <a:r>
              <a:rPr lang="en-US" sz="2000" b="0" dirty="0"/>
              <a:t>11-15-1066-00-00ax-he-sig-b-contents</a:t>
            </a:r>
          </a:p>
          <a:p>
            <a:endParaRPr lang="en-US" sz="2000" b="0" dirty="0" smtClean="0"/>
          </a:p>
          <a:p>
            <a:endParaRPr lang="en-US" sz="2000" b="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text to the </a:t>
            </a:r>
            <a:r>
              <a:rPr lang="en-US" sz="1800" dirty="0" smtClean="0"/>
              <a:t>11ax </a:t>
            </a:r>
            <a:r>
              <a:rPr lang="en-US" sz="1800" dirty="0"/>
              <a:t>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</a:t>
            </a:r>
            <a:r>
              <a:rPr lang="en-US" sz="1800" b="0" dirty="0"/>
              <a:t>resource allocation signaling in the common control field and user specific subfields for an STA carried in the HE-SIG-B are transmitted in the same 20MHz sub-channel as the data for 20MHz and 40MHz PPDU.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For </a:t>
            </a:r>
            <a:r>
              <a:rPr lang="en-US" sz="1800" b="0" dirty="0"/>
              <a:t>an 80MHz PPDU, the default mapping per 20MHz as shown in the figure below.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38" y="4037806"/>
            <a:ext cx="8207773" cy="221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6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a 160MHz PPDU , the default mapping per 20MHz is as shown in the figure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6025" y="2746317"/>
            <a:ext cx="7315200" cy="353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029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add the following text to the 11ax SFD:</a:t>
            </a:r>
          </a:p>
          <a:p>
            <a:pPr lvl="1"/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 compression bit is carried in the HE-SIG-A MU format to differentiate full BW MU-MIMO from OFDMA MU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case of full BW MU-MIMO, the following </a:t>
            </a:r>
            <a:r>
              <a:rPr lang="en-US" sz="1800" b="0" dirty="0" smtClean="0"/>
              <a:t>conditions </a:t>
            </a:r>
            <a:r>
              <a:rPr lang="en-US" sz="1800" b="0" dirty="0"/>
              <a:t>hold: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Only </a:t>
            </a:r>
            <a:r>
              <a:rPr lang="en-US" sz="1800" dirty="0"/>
              <a:t>applicable for RU sizes 242,484,996,2*996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RU information in HE-SIGB common is not signaled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bandwidths &gt; 20MHz, the user specific sub-fields are split equitably between the two HE-SIG-B Channels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7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931447"/>
              </p:ext>
            </p:extLst>
          </p:nvPr>
        </p:nvGraphicFramePr>
        <p:xfrm>
          <a:off x="696912" y="1524000"/>
          <a:ext cx="7239000" cy="23917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74857"/>
              </p:ext>
            </p:extLst>
          </p:nvPr>
        </p:nvGraphicFramePr>
        <p:xfrm>
          <a:off x="696912" y="1752600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7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345886"/>
              </p:ext>
            </p:extLst>
          </p:nvPr>
        </p:nvGraphicFramePr>
        <p:xfrm>
          <a:off x="762000" y="1504019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77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61902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57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17980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23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937208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609795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099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413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084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Kaushik Josiam,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762674"/>
              </p:ext>
            </p:extLst>
          </p:nvPr>
        </p:nvGraphicFramePr>
        <p:xfrm>
          <a:off x="381000" y="1193248"/>
          <a:ext cx="8153400" cy="2922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85218"/>
              </p:ext>
            </p:extLst>
          </p:nvPr>
        </p:nvGraphicFramePr>
        <p:xfrm>
          <a:off x="381000" y="4114800"/>
          <a:ext cx="81534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="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Yuichi Morioka</a:t>
                      </a:r>
                      <a:endParaRPr lang="en-US" sz="1100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7297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1234</TotalTime>
  <Words>1964</Words>
  <Application>Microsoft Office PowerPoint</Application>
  <PresentationFormat>On-screen Show (4:3)</PresentationFormat>
  <Paragraphs>616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 Unicode MS</vt:lpstr>
      <vt:lpstr>MS Gothic</vt:lpstr>
      <vt:lpstr>Arial</vt:lpstr>
      <vt:lpstr>Calibri</vt:lpstr>
      <vt:lpstr>Cambria Math</vt:lpstr>
      <vt:lpstr>Times New Roman</vt:lpstr>
      <vt:lpstr>802-11-Submission</vt:lpstr>
      <vt:lpstr>HE-SIG-B Mapping and Compression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HE-SIG-B Information Mapping</vt:lpstr>
      <vt:lpstr>HE-SIG-B Information Mapping (80MHz)</vt:lpstr>
      <vt:lpstr>Extending Multiplexing Support to 160MHz</vt:lpstr>
      <vt:lpstr>HE-SIG-B Compression for MU-MIMO</vt:lpstr>
      <vt:lpstr>Summary</vt:lpstr>
      <vt:lpstr>References</vt:lpstr>
      <vt:lpstr>Straw Poll #1</vt:lpstr>
      <vt:lpstr>PowerPoint Presentation</vt:lpstr>
      <vt:lpstr>Straw Poll #2</vt:lpstr>
    </vt:vector>
  </TitlesOfParts>
  <Company>SRA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Kaushik Josiam</cp:lastModifiedBy>
  <cp:revision>67</cp:revision>
  <cp:lastPrinted>1601-01-01T00:00:00Z</cp:lastPrinted>
  <dcterms:created xsi:type="dcterms:W3CDTF">2015-09-12T11:12:46Z</dcterms:created>
  <dcterms:modified xsi:type="dcterms:W3CDTF">2015-11-10T17:19:02Z</dcterms:modified>
</cp:coreProperties>
</file>