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802.11-15/1286r4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lex.ashley@hotmail.co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ddrgal@gmail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(Nov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6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7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8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19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11-09-1034-11-0000-wg11-style-guide.doc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6534"/>
              </p:ext>
            </p:extLst>
          </p:nvPr>
        </p:nvGraphicFramePr>
        <p:xfrm>
          <a:off x="914400" y="2398816"/>
          <a:ext cx="7772400" cy="36209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3718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Nov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</a:t>
            </a:r>
            <a:r>
              <a:rPr lang="en-US" sz="1600" dirty="0" smtClean="0">
                <a:solidFill>
                  <a:srgbClr val="FF0000"/>
                </a:solidFill>
              </a:rPr>
              <a:t>Nov 2015</a:t>
            </a:r>
            <a:r>
              <a:rPr lang="en-US" sz="1600" dirty="0" smtClean="0"/>
              <a:t>, Editors changed the running order and will revisit in </a:t>
            </a:r>
            <a:r>
              <a:rPr lang="en-US" sz="1600" dirty="0" smtClean="0">
                <a:solidFill>
                  <a:srgbClr val="FF0000"/>
                </a:solidFill>
              </a:rPr>
              <a:t>July 2016</a:t>
            </a:r>
            <a:r>
              <a:rPr lang="en-US" sz="1600" dirty="0" smtClean="0"/>
              <a:t>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07017"/>
              </p:ext>
            </p:extLst>
          </p:nvPr>
        </p:nvGraphicFramePr>
        <p:xfrm>
          <a:off x="457200" y="1371600"/>
          <a:ext cx="8262379" cy="37823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49339"/>
                <a:gridCol w="465061"/>
                <a:gridCol w="373139"/>
                <a:gridCol w="152400"/>
                <a:gridCol w="116840"/>
                <a:gridCol w="116840"/>
                <a:gridCol w="79756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On-screen Show (4:3)</PresentationFormat>
  <Paragraphs>190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(Nov ‘15)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2015-11-13T01:49:13Z</dcterms:modified>
</cp:coreProperties>
</file>