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5" r:id="rId2"/>
    <p:sldId id="303" r:id="rId3"/>
    <p:sldId id="351" r:id="rId4"/>
    <p:sldId id="352" r:id="rId5"/>
    <p:sldId id="355" r:id="rId6"/>
    <p:sldId id="33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B050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20" autoAdjust="0"/>
    <p:restoredTop sz="98157" autoAdjust="0"/>
  </p:normalViewPr>
  <p:slideViewPr>
    <p:cSldViewPr>
      <p:cViewPr varScale="1">
        <p:scale>
          <a:sx n="124" d="100"/>
          <a:sy n="124" d="100"/>
        </p:scale>
        <p:origin x="2088" y="9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43403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555988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1898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45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802.11-15/1286r2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LRA@tiac.net" TargetMode="External"/><Relationship Id="rId13" Type="http://schemas.openxmlformats.org/officeDocument/2006/relationships/hyperlink" Target="mailto:nfinn@cisco.com" TargetMode="External"/><Relationship Id="rId18" Type="http://schemas.openxmlformats.org/officeDocument/2006/relationships/hyperlink" Target="mailto:pecclesi@cisco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aasterja@qti.qualcomm.com" TargetMode="External"/><Relationship Id="rId12" Type="http://schemas.openxmlformats.org/officeDocument/2006/relationships/hyperlink" Target="mailto:d3e3e3@gmail.com" TargetMode="External"/><Relationship Id="rId17" Type="http://schemas.openxmlformats.org/officeDocument/2006/relationships/hyperlink" Target="mailto:henry@LOGOUT.COM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alex.ashley@hotmail.co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ongho.seok@gmail.com" TargetMode="External"/><Relationship Id="rId11" Type="http://schemas.openxmlformats.org/officeDocument/2006/relationships/hyperlink" Target="mailto:shiwenhe@seu.edu.cn" TargetMode="External"/><Relationship Id="rId5" Type="http://schemas.openxmlformats.org/officeDocument/2006/relationships/hyperlink" Target="mailto:emily.h.qi@intel.com" TargetMode="External"/><Relationship Id="rId15" Type="http://schemas.openxmlformats.org/officeDocument/2006/relationships/hyperlink" Target="mailto:carlos.cordeiro@intel.com" TargetMode="External"/><Relationship Id="rId10" Type="http://schemas.openxmlformats.org/officeDocument/2006/relationships/hyperlink" Target="mailto:jiamin.chen@mail01.huawei.com" TargetMode="External"/><Relationship Id="rId19" Type="http://schemas.openxmlformats.org/officeDocument/2006/relationships/hyperlink" Target="mailto:ddrgal@gmail.com" TargetMode="External"/><Relationship Id="rId4" Type="http://schemas.openxmlformats.org/officeDocument/2006/relationships/hyperlink" Target="mailto:edward.ks.au@huawei.com" TargetMode="External"/><Relationship Id="rId9" Type="http://schemas.openxmlformats.org/officeDocument/2006/relationships/hyperlink" Target="mailto:Ping.FANG@huawei.com" TargetMode="External"/><Relationship Id="rId14" Type="http://schemas.openxmlformats.org/officeDocument/2006/relationships/hyperlink" Target="mailto:robert.stacey@intel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WG Editor’s Meeting (Nov ‘15)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2015-11-08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789153"/>
              </p:ext>
            </p:extLst>
          </p:nvPr>
        </p:nvGraphicFramePr>
        <p:xfrm>
          <a:off x="534988" y="2505075"/>
          <a:ext cx="7920037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" name="Document" r:id="rId4" imgW="8606510" imgH="2806597" progId="Word.Document.8">
                  <p:embed/>
                </p:oleObj>
              </mc:Choice>
              <mc:Fallback>
                <p:oleObj name="Document" r:id="rId4" imgW="8606510" imgH="2806597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r>
              <a:rPr lang="en-US" sz="1600" dirty="0" smtClean="0"/>
              <a:t>, Edward Au – </a:t>
            </a:r>
            <a:r>
              <a:rPr lang="en-US" sz="1600" b="0" u="sng" dirty="0">
                <a:hlinkClick r:id="rId4"/>
              </a:rPr>
              <a:t>edward.ks.au@huawei.com</a:t>
            </a:r>
            <a:r>
              <a:rPr lang="en-US" sz="1600" dirty="0" smtClean="0"/>
              <a:t>, Emily Qi – </a:t>
            </a:r>
            <a:r>
              <a:rPr lang="en-US" sz="1600" b="0" dirty="0" smtClean="0">
                <a:hlinkClick r:id="rId5"/>
              </a:rPr>
              <a:t>emily.h.qi@intel.com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Yongho Seok </a:t>
            </a:r>
            <a:r>
              <a:rPr lang="en-US" sz="1600" b="0" dirty="0" smtClean="0">
                <a:hlinkClick r:id="rId6"/>
              </a:rPr>
              <a:t>yongho.seok@gmail.com</a:t>
            </a:r>
            <a:r>
              <a:rPr lang="en-US" sz="1600" b="0" dirty="0" smtClean="0"/>
              <a:t>,  </a:t>
            </a:r>
            <a:r>
              <a:rPr lang="en-US" sz="1600" dirty="0" smtClean="0"/>
              <a:t>Alfred </a:t>
            </a:r>
            <a:r>
              <a:rPr lang="en-US" sz="1600" dirty="0" err="1" smtClean="0"/>
              <a:t>Asterjadhi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7"/>
              </a:rPr>
              <a:t>aasterja@qti.qualcomm.com</a:t>
            </a:r>
            <a:r>
              <a:rPr lang="en-US" sz="1600" b="0" dirty="0" smtClean="0"/>
              <a:t>   </a:t>
            </a:r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 – </a:t>
            </a:r>
            <a:r>
              <a:rPr lang="en-US" sz="1600" b="0" dirty="0" smtClean="0">
                <a:hlinkClick r:id="rId8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9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TGaj</a:t>
            </a:r>
            <a:r>
              <a:rPr lang="en-US" sz="1600" dirty="0" smtClean="0"/>
              <a:t> – </a:t>
            </a:r>
            <a:r>
              <a:rPr lang="en-US" sz="1600" dirty="0" err="1" smtClean="0"/>
              <a:t>Jiamin</a:t>
            </a:r>
            <a:r>
              <a:rPr lang="en-US" sz="1600" dirty="0" smtClean="0"/>
              <a:t> CHEN – </a:t>
            </a:r>
            <a:r>
              <a:rPr lang="en-US" sz="1600" b="0" dirty="0" smtClean="0">
                <a:hlinkClick r:id="rId10"/>
              </a:rPr>
              <a:t>jiamin.chen@mail01.huawei.com</a:t>
            </a:r>
            <a:r>
              <a:rPr lang="en-US" sz="1600" b="0" dirty="0" smtClean="0"/>
              <a:t> , </a:t>
            </a:r>
            <a:r>
              <a:rPr lang="en-US" sz="1600" dirty="0" err="1" smtClean="0"/>
              <a:t>Shiwen</a:t>
            </a:r>
            <a:r>
              <a:rPr lang="en-US" sz="1600" dirty="0" smtClean="0"/>
              <a:t> </a:t>
            </a:r>
            <a:r>
              <a:rPr lang="en-US" sz="1600" dirty="0"/>
              <a:t>He – </a:t>
            </a:r>
            <a:r>
              <a:rPr lang="en-US" sz="1600" b="0" u="sng" dirty="0">
                <a:hlinkClick r:id="rId11"/>
              </a:rPr>
              <a:t>shiwenhe@seu.edu.cn</a:t>
            </a:r>
            <a:endParaRPr lang="en-US" sz="1600" b="0" dirty="0" smtClean="0"/>
          </a:p>
          <a:p>
            <a:r>
              <a:rPr lang="en-US" sz="1600" dirty="0" err="1" smtClean="0"/>
              <a:t>TGak</a:t>
            </a:r>
            <a:r>
              <a:rPr lang="en-US" sz="1600" dirty="0" smtClean="0"/>
              <a:t> – Donald Eastlake – </a:t>
            </a:r>
            <a:r>
              <a:rPr lang="en-US" sz="1600" b="0" dirty="0" smtClean="0">
                <a:hlinkClick r:id="rId12"/>
              </a:rPr>
              <a:t>d3e3e3@gmail.com</a:t>
            </a:r>
            <a:r>
              <a:rPr lang="en-US" sz="1600" b="0" dirty="0" smtClean="0"/>
              <a:t>, </a:t>
            </a:r>
            <a:r>
              <a:rPr lang="en-US" sz="1600" dirty="0" smtClean="0"/>
              <a:t>Norm Finn – </a:t>
            </a:r>
            <a:r>
              <a:rPr lang="en-US" sz="1600" b="0" dirty="0" smtClean="0">
                <a:hlinkClick r:id="rId13"/>
              </a:rPr>
              <a:t>nfinn@cisco.com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Lee Armstrong – </a:t>
            </a:r>
            <a:r>
              <a:rPr lang="en-US" sz="1600" b="0" dirty="0" smtClean="0">
                <a:hlinkClick r:id="rId8"/>
              </a:rPr>
              <a:t>LRA@tiac.net</a:t>
            </a:r>
            <a:r>
              <a:rPr lang="en-US" sz="1600" b="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TGax</a:t>
            </a:r>
            <a:r>
              <a:rPr lang="en-US" sz="1600" b="1" dirty="0" smtClean="0"/>
              <a:t> </a:t>
            </a:r>
            <a:r>
              <a:rPr lang="en-US" sz="1600" b="1" dirty="0"/>
              <a:t>– </a:t>
            </a:r>
            <a:r>
              <a:rPr lang="en-US" sz="1600" b="1" dirty="0" smtClean="0"/>
              <a:t>Robert Stacey </a:t>
            </a:r>
            <a:r>
              <a:rPr lang="en-US" sz="1600" dirty="0" smtClean="0"/>
              <a:t>– </a:t>
            </a:r>
            <a:r>
              <a:rPr lang="en-US" sz="1600" dirty="0">
                <a:hlinkClick r:id="rId14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TGay</a:t>
            </a:r>
            <a:r>
              <a:rPr lang="en-US" sz="1600" b="1" dirty="0" smtClean="0"/>
              <a:t> </a:t>
            </a:r>
            <a:r>
              <a:rPr lang="en-US" sz="1600" b="1" dirty="0"/>
              <a:t>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15"/>
              </a:rPr>
              <a:t>carlos.cordeiro@intel.com</a:t>
            </a:r>
            <a:r>
              <a:rPr lang="en-US" sz="1600" dirty="0"/>
              <a:t>  </a:t>
            </a:r>
            <a:endParaRPr lang="en-US" sz="1600" b="0" dirty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400" dirty="0" err="1"/>
              <a:t>TGaa</a:t>
            </a:r>
            <a:r>
              <a:rPr lang="en-US" sz="1400" dirty="0"/>
              <a:t> – Alex Ashley – </a:t>
            </a:r>
            <a:r>
              <a:rPr lang="en-US" sz="1400" dirty="0" smtClean="0">
                <a:hlinkClick r:id="rId16"/>
              </a:rPr>
              <a:t>alex.ashley@hotmail.co.uk</a:t>
            </a:r>
            <a:endParaRPr lang="en-US" sz="1400" dirty="0" smtClean="0"/>
          </a:p>
          <a:p>
            <a:pPr lvl="1"/>
            <a:r>
              <a:rPr lang="en-US" sz="1400" dirty="0" err="1" smtClean="0"/>
              <a:t>TGac</a:t>
            </a:r>
            <a:r>
              <a:rPr lang="en-US" sz="1400" dirty="0" smtClean="0"/>
              <a:t> – Robert Stacey – </a:t>
            </a:r>
            <a:r>
              <a:rPr lang="en-US" sz="1400" dirty="0" smtClean="0">
                <a:hlinkClick r:id="rId14"/>
              </a:rPr>
              <a:t>robert.stacey@intel.com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err="1"/>
              <a:t>TGad</a:t>
            </a:r>
            <a:r>
              <a:rPr lang="en-US" sz="1400" dirty="0"/>
              <a:t> – Carlos Cordeiro – </a:t>
            </a:r>
            <a:r>
              <a:rPr lang="en-US" sz="1400" dirty="0">
                <a:hlinkClick r:id="rId15"/>
              </a:rPr>
              <a:t>carlos.cordeiro@intel.com</a:t>
            </a:r>
            <a:r>
              <a:rPr lang="en-US" sz="1400" dirty="0"/>
              <a:t> 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err="1" smtClean="0"/>
              <a:t>TGae</a:t>
            </a:r>
            <a:r>
              <a:rPr lang="en-US" sz="1400" dirty="0" smtClean="0"/>
              <a:t> – Henry </a:t>
            </a:r>
            <a:r>
              <a:rPr lang="en-US" sz="1400" dirty="0" err="1" smtClean="0"/>
              <a:t>Ptasinski</a:t>
            </a:r>
            <a:r>
              <a:rPr lang="en-US" sz="1400" dirty="0" smtClean="0"/>
              <a:t> – </a:t>
            </a:r>
            <a:r>
              <a:rPr lang="en-US" sz="1400" dirty="0" smtClean="0">
                <a:hlinkClick r:id="rId17"/>
              </a:rPr>
              <a:t>henry@LOGOUT.COM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err="1" smtClean="0"/>
              <a:t>TGaf</a:t>
            </a:r>
            <a:r>
              <a:rPr lang="en-US" sz="1400" dirty="0" smtClean="0"/>
              <a:t> – Peter Ecclesine – </a:t>
            </a:r>
            <a:r>
              <a:rPr lang="en-US" sz="1400" dirty="0" smtClean="0">
                <a:hlinkClick r:id="rId18"/>
              </a:rPr>
              <a:t>pecclesi@cisco.com</a:t>
            </a:r>
            <a:r>
              <a:rPr lang="en-US" sz="1400" dirty="0" smtClean="0"/>
              <a:t> </a:t>
            </a:r>
            <a:endParaRPr lang="en-US" sz="1400" dirty="0"/>
          </a:p>
          <a:p>
            <a:pPr lvl="1"/>
            <a:r>
              <a:rPr lang="en-US" sz="1400" dirty="0" err="1" smtClean="0"/>
              <a:t>TGaq</a:t>
            </a:r>
            <a:r>
              <a:rPr lang="en-US" sz="1400" dirty="0" smtClean="0"/>
              <a:t> </a:t>
            </a:r>
            <a:r>
              <a:rPr lang="en-US" sz="1400" dirty="0"/>
              <a:t>– </a:t>
            </a:r>
            <a:r>
              <a:rPr lang="en-US" sz="1400" dirty="0" smtClean="0"/>
              <a:t>Dan Gal </a:t>
            </a:r>
            <a:r>
              <a:rPr lang="en-US" sz="1400" dirty="0"/>
              <a:t>– </a:t>
            </a:r>
            <a:r>
              <a:rPr lang="en-US" sz="1400" dirty="0" smtClean="0"/>
              <a:t> </a:t>
            </a:r>
            <a:r>
              <a:rPr lang="en-US" sz="1400" dirty="0" smtClean="0">
                <a:hlinkClick r:id="rId19"/>
              </a:rPr>
              <a:t>ddrgal@gmail.com</a:t>
            </a:r>
            <a:r>
              <a:rPr lang="en-US" sz="1400" dirty="0" smtClean="0"/>
              <a:t> </a:t>
            </a:r>
          </a:p>
          <a:p>
            <a:pPr lvl="1"/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</a:t>
            </a:r>
            <a:r>
              <a:rPr lang="en-GB" dirty="0" smtClean="0">
                <a:solidFill>
                  <a:srgbClr val="FF0000"/>
                </a:solidFill>
              </a:rPr>
              <a:t>11</a:t>
            </a:r>
            <a:r>
              <a:rPr lang="en-GB" dirty="0" smtClean="0"/>
              <a:t>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2014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56534"/>
              </p:ext>
            </p:extLst>
          </p:nvPr>
        </p:nvGraphicFramePr>
        <p:xfrm>
          <a:off x="914400" y="2398816"/>
          <a:ext cx="7772400" cy="3620980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7346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3718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Nov 2015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grouper.ieee.org/groups/802/11/Reports/802.11_Timelines.htm</a:t>
            </a:r>
            <a:endParaRPr lang="en-US" sz="14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 smtClean="0"/>
              <a:t>In </a:t>
            </a:r>
            <a:r>
              <a:rPr lang="en-US" sz="1600" dirty="0" smtClean="0">
                <a:solidFill>
                  <a:srgbClr val="FF0000"/>
                </a:solidFill>
              </a:rPr>
              <a:t>Nov 2015</a:t>
            </a:r>
            <a:r>
              <a:rPr lang="en-US" sz="1600" dirty="0" smtClean="0"/>
              <a:t>, Editors changed the running order and will revisit in </a:t>
            </a:r>
            <a:r>
              <a:rPr lang="en-US" sz="1600" dirty="0" smtClean="0">
                <a:solidFill>
                  <a:srgbClr val="FF0000"/>
                </a:solidFill>
              </a:rPr>
              <a:t>July 2016</a:t>
            </a:r>
            <a:r>
              <a:rPr lang="en-US" sz="1600" dirty="0" smtClean="0"/>
              <a:t>, maintaining this order in the interim 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607017"/>
              </p:ext>
            </p:extLst>
          </p:nvPr>
        </p:nvGraphicFramePr>
        <p:xfrm>
          <a:off x="457200" y="1371600"/>
          <a:ext cx="8262379" cy="3782378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338221"/>
                <a:gridCol w="449339"/>
                <a:gridCol w="465061"/>
                <a:gridCol w="373139"/>
                <a:gridCol w="152400"/>
                <a:gridCol w="116840"/>
                <a:gridCol w="116840"/>
                <a:gridCol w="797560"/>
                <a:gridCol w="533400"/>
                <a:gridCol w="533400"/>
                <a:gridCol w="1828800"/>
                <a:gridCol w="11430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4.3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Au, Emily Qi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12.0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8-Nov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11.0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Alfred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Asterjadhi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 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1.3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 Finn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Shiwen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12-Nov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12-May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6-Nov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5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Nov 2015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sz="2000" dirty="0" smtClean="0"/>
              <a:t>I’m going to suggest going forward we use a single style with appropriately set tabs,  and use leading</a:t>
            </a:r>
            <a:r>
              <a:rPr lang="en-US" sz="2000" dirty="0" smtClean="0"/>
              <a:t> </a:t>
            </a:r>
            <a:r>
              <a:rPr lang="en-GB" sz="2000" dirty="0" smtClean="0"/>
              <a:t>Tabs to distinguish the syntax and description parts. (Adrian Stephens Feb 9, 2010)</a:t>
            </a:r>
          </a:p>
          <a:p>
            <a:r>
              <a:rPr lang="en-GB" sz="2000" dirty="0" smtClean="0"/>
              <a:t>Figure in an anchored frame within a table, and use a table caption as a figure caption</a:t>
            </a:r>
          </a:p>
          <a:p>
            <a:r>
              <a:rPr lang="en-GB" sz="2000" dirty="0" smtClean="0"/>
              <a:t> Keep embedded figures using </a:t>
            </a:r>
            <a:r>
              <a:rPr lang="en-GB" sz="2000" dirty="0" err="1" smtClean="0"/>
              <a:t>visio</a:t>
            </a:r>
            <a:r>
              <a:rPr lang="en-GB" sz="2000" dirty="0" smtClean="0"/>
              <a:t> as long as possible</a:t>
            </a:r>
            <a:endParaRPr lang="en-US" sz="2000" dirty="0" smtClean="0"/>
          </a:p>
          <a:p>
            <a:pPr lvl="1"/>
            <a:r>
              <a:rPr lang="en-GB" sz="1800" dirty="0" smtClean="0"/>
              <a:t>Near the end of sponsor ballot,  turn these all into .</a:t>
            </a:r>
            <a:r>
              <a:rPr lang="en-GB" sz="1800" dirty="0" err="1" smtClean="0"/>
              <a:t>wmf</a:t>
            </a:r>
            <a:r>
              <a:rPr lang="en-GB" sz="1800" dirty="0" smtClean="0"/>
              <a:t> (windows meta file) format files (you can do this from </a:t>
            </a:r>
            <a:r>
              <a:rPr lang="en-GB" sz="1800" dirty="0" err="1" smtClean="0"/>
              <a:t>visio</a:t>
            </a:r>
            <a:r>
              <a:rPr lang="en-GB" sz="1800" dirty="0" smtClean="0"/>
              <a:t> using “save as”).   Keep separate files for the .</a:t>
            </a:r>
            <a:r>
              <a:rPr lang="en-GB" sz="1800" dirty="0" err="1" smtClean="0"/>
              <a:t>vsd</a:t>
            </a:r>
            <a:r>
              <a:rPr lang="en-GB" sz="1800" dirty="0" smtClean="0"/>
              <a:t> source and the .</a:t>
            </a:r>
            <a:r>
              <a:rPr lang="en-GB" sz="1800" dirty="0" err="1" smtClean="0"/>
              <a:t>wmf</a:t>
            </a:r>
            <a:r>
              <a:rPr lang="en-GB" sz="1800" dirty="0" smtClean="0"/>
              <a:t> file that is linked to from frame. There is likelihood we should use .</a:t>
            </a:r>
            <a:r>
              <a:rPr lang="en-GB" sz="1800" dirty="0" err="1" smtClean="0"/>
              <a:t>emf</a:t>
            </a:r>
            <a:endParaRPr lang="en-GB" sz="1800" dirty="0" smtClean="0"/>
          </a:p>
          <a:p>
            <a:r>
              <a:rPr lang="en-GB" sz="2000" dirty="0" smtClean="0"/>
              <a:t>Frame templates for </a:t>
            </a:r>
            <a:r>
              <a:rPr lang="en-GB" sz="2000" dirty="0" err="1" smtClean="0"/>
              <a:t>11aa</a:t>
            </a:r>
            <a:r>
              <a:rPr lang="en-GB" sz="2000" dirty="0" smtClean="0"/>
              <a:t>, </a:t>
            </a:r>
            <a:r>
              <a:rPr lang="en-GB" sz="2000" dirty="0" err="1" smtClean="0"/>
              <a:t>11ac</a:t>
            </a:r>
            <a:r>
              <a:rPr lang="en-GB" sz="2000" dirty="0" smtClean="0"/>
              <a:t>, </a:t>
            </a:r>
            <a:r>
              <a:rPr lang="en-GB" sz="2000" dirty="0" err="1" smtClean="0"/>
              <a:t>11af</a:t>
            </a:r>
            <a:r>
              <a:rPr lang="en-GB" sz="2000" dirty="0" smtClean="0"/>
              <a:t> </a:t>
            </a:r>
          </a:p>
          <a:p>
            <a:r>
              <a:rPr lang="en-GB" sz="2000" dirty="0" smtClean="0"/>
              <a:t>Text version of MIB is available (2012, ae2012, aa2012, ad2012, acD5.0, afD5.0. mcD3.0)</a:t>
            </a:r>
            <a:endParaRPr lang="en-US" sz="2000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579</Words>
  <Application>Microsoft Office PowerPoint</Application>
  <PresentationFormat>On-screen Show (4:3)</PresentationFormat>
  <Paragraphs>190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Default Design</vt:lpstr>
      <vt:lpstr>Document</vt:lpstr>
      <vt:lpstr>802.11 WG Editor’s Meeting (Nov ‘15)</vt:lpstr>
      <vt:lpstr>Volunteer Editor Contacts</vt:lpstr>
      <vt:lpstr>802.11 Style Guide</vt:lpstr>
      <vt:lpstr>Editor Amendment Ordering</vt:lpstr>
      <vt:lpstr>Draft Development Snapshot</vt:lpstr>
      <vt:lpstr>MIB style, Visio and Frame practices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2015-11-12T22:56:19Z</dcterms:modified>
</cp:coreProperties>
</file>