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95" r:id="rId2"/>
    <p:sldId id="321" r:id="rId3"/>
    <p:sldId id="287" r:id="rId4"/>
    <p:sldId id="302" r:id="rId5"/>
    <p:sldId id="303" r:id="rId6"/>
    <p:sldId id="322" r:id="rId7"/>
    <p:sldId id="304" r:id="rId8"/>
    <p:sldId id="306" r:id="rId9"/>
    <p:sldId id="364" r:id="rId10"/>
    <p:sldId id="311" r:id="rId11"/>
    <p:sldId id="317" r:id="rId12"/>
    <p:sldId id="351" r:id="rId13"/>
    <p:sldId id="358" r:id="rId14"/>
    <p:sldId id="352" r:id="rId15"/>
    <p:sldId id="310" r:id="rId16"/>
    <p:sldId id="355" r:id="rId17"/>
    <p:sldId id="360" r:id="rId18"/>
    <p:sldId id="365" r:id="rId19"/>
    <p:sldId id="362" r:id="rId20"/>
    <p:sldId id="332" r:id="rId21"/>
    <p:sldId id="363" r:id="rId22"/>
    <p:sldId id="335" r:id="rId23"/>
    <p:sldId id="356" r:id="rId24"/>
    <p:sldId id="357" r:id="rId25"/>
    <p:sldId id="3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Nov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Nov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Nov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Nov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802.11-15/1286r1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alex.ashley@hotmail.co.uk"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ddrgal@gmail.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(Nov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2015-11-08</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46"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5856534"/>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3718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168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598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79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a:t>
                      </a:r>
                      <a:r>
                        <a:rPr kumimoji="0" lang="en-US" sz="1400" b="0" i="0" u="none" strike="noStrike" cap="none" normalizeH="0" baseline="0" dirty="0" smtClean="0">
                          <a:ln>
                            <a:noFill/>
                          </a:ln>
                          <a:solidFill>
                            <a:srgbClr val="FF0000"/>
                          </a:solidFill>
                          <a:effectLst/>
                          <a:latin typeface="Times New Roman" pitchFamily="18" charset="0"/>
                        </a:rPr>
                        <a:t>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Nov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a:t>
            </a:r>
            <a:r>
              <a:rPr lang="en-US" sz="1600" dirty="0" smtClean="0">
                <a:solidFill>
                  <a:srgbClr val="FF0000"/>
                </a:solidFill>
              </a:rPr>
              <a:t>Nov 2015</a:t>
            </a:r>
            <a:r>
              <a:rPr lang="en-US" sz="1600" dirty="0" smtClean="0"/>
              <a:t>, Editors changed the running order and will revisit in </a:t>
            </a:r>
            <a:r>
              <a:rPr lang="en-US" sz="1600" dirty="0" smtClean="0">
                <a:solidFill>
                  <a:srgbClr val="FF0000"/>
                </a:solidFill>
              </a:rPr>
              <a:t>July 2016</a:t>
            </a:r>
            <a:r>
              <a:rPr lang="en-US" sz="1600" dirty="0" smtClean="0"/>
              <a:t>,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259315370"/>
              </p:ext>
            </p:extLst>
          </p:nvPr>
        </p:nvGraphicFramePr>
        <p:xfrm>
          <a:off x="457200" y="1371600"/>
          <a:ext cx="8262379" cy="3782378"/>
        </p:xfrm>
        <a:graphic>
          <a:graphicData uri="http://schemas.openxmlformats.org/drawingml/2006/table">
            <a:tbl>
              <a:tblPr/>
              <a:tblGrid>
                <a:gridCol w="325603"/>
                <a:gridCol w="402976"/>
                <a:gridCol w="338221"/>
                <a:gridCol w="347579"/>
                <a:gridCol w="338221"/>
                <a:gridCol w="449339"/>
                <a:gridCol w="465061"/>
                <a:gridCol w="373139"/>
                <a:gridCol w="152400"/>
                <a:gridCol w="116840"/>
                <a:gridCol w="116840"/>
                <a:gridCol w="79756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6.2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8-Nov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8-Nov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1.3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8-Nov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0.6</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10-Nov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rgbClr val="FF0000"/>
                          </a:solidFill>
                        </a:rPr>
                        <a:t>No</a:t>
                      </a:r>
                      <a:endParaRPr lang="en-US" sz="1200" dirty="0">
                        <a:solidFill>
                          <a:srgbClr val="FF0000"/>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rgbClr val="FF0000"/>
                          </a:solidFill>
                        </a:rPr>
                        <a:t>2012</a:t>
                      </a:r>
                      <a:endParaRPr lang="en-US" sz="1200" dirty="0">
                        <a:solidFill>
                          <a:srgbClr val="FF0000"/>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Carlos </a:t>
                      </a:r>
                      <a:r>
                        <a:rPr kumimoji="0" lang="en-US" sz="1200" b="0" i="0" u="none" strike="noStrike" cap="none" normalizeH="0" baseline="0" dirty="0" err="1" smtClean="0">
                          <a:ln>
                            <a:noFill/>
                          </a:ln>
                          <a:solidFill>
                            <a:srgbClr val="FF0000"/>
                          </a:solidFill>
                          <a:effectLst/>
                          <a:latin typeface="Times New Roman" pitchFamily="18" charset="0"/>
                        </a:rPr>
                        <a:t>Cordeiro</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Nov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r>
              <a:rPr lang="en-US" dirty="0" smtClean="0"/>
              <a:t>Given the resources in this meeting</a:t>
            </a:r>
          </a:p>
          <a:p>
            <a:r>
              <a:rPr lang="en-US" dirty="0" smtClean="0"/>
              <a:t>Would editors like to see the amendment </a:t>
            </a:r>
            <a:r>
              <a:rPr lang="en-US" dirty="0" err="1" smtClean="0"/>
              <a:t>rollin</a:t>
            </a:r>
            <a:r>
              <a:rPr lang="en-US" dirty="0" smtClean="0"/>
              <a:t> process? </a:t>
            </a:r>
            <a:r>
              <a:rPr lang="en-US" dirty="0" smtClean="0"/>
              <a:t>No</a:t>
            </a:r>
            <a:endParaRPr lang="en-US" dirty="0" smtClean="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906296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Nov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Nov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Nov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2014-11-10</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2015-11-10</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 Alfred </a:t>
            </a:r>
            <a:r>
              <a:rPr lang="en-US" sz="1400" dirty="0" err="1" smtClean="0"/>
              <a:t>Asterjadhi</a:t>
            </a:r>
            <a:endParaRPr lang="en-US" sz="1400" dirty="0" smtClean="0"/>
          </a:p>
          <a:p>
            <a:pPr lvl="1">
              <a:lnSpc>
                <a:spcPct val="80000"/>
              </a:lnSpc>
              <a:buFontTx/>
              <a:buChar char="•"/>
              <a:defRPr/>
            </a:pPr>
            <a:r>
              <a:rPr lang="en-US" sz="1400" dirty="0"/>
              <a:t>P802.11ai – Lee Armstrong, Ping </a:t>
            </a:r>
            <a:r>
              <a:rPr lang="en-US" sz="1400" dirty="0" smtClean="0"/>
              <a:t>FANG</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p>
          <a:p>
            <a:pPr lvl="1">
              <a:lnSpc>
                <a:spcPct val="80000"/>
              </a:lnSpc>
              <a:buFontTx/>
              <a:buChar char="•"/>
              <a:defRPr/>
            </a:pPr>
            <a:r>
              <a:rPr lang="en-US" sz="1400" dirty="0"/>
              <a:t>P802.11ak Amendment (GLK) – Donald </a:t>
            </a:r>
            <a:r>
              <a:rPr lang="en-US" sz="1400" dirty="0" smtClean="0"/>
              <a:t>Eastlake</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smtClean="0"/>
              <a:t>P802.11ay </a:t>
            </a:r>
            <a:r>
              <a:rPr lang="en-US" sz="1400" dirty="0"/>
              <a:t>Amendment (NG60) – Carlos </a:t>
            </a:r>
            <a:r>
              <a:rPr lang="en-US" sz="1400" dirty="0" err="1" smtClean="0"/>
              <a:t>Cordeiro</a:t>
            </a:r>
            <a:endParaRPr lang="en-US" sz="1400" dirty="0"/>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a:t>P802.11ah Amendment (S1G) – </a:t>
            </a:r>
            <a:r>
              <a:rPr lang="en-US" sz="1400" dirty="0" err="1" smtClean="0"/>
              <a:t>Yongho</a:t>
            </a:r>
            <a:r>
              <a:rPr lang="en-US" sz="1400" dirty="0" smtClean="0"/>
              <a:t> </a:t>
            </a:r>
            <a:r>
              <a:rPr lang="en-US" sz="1400" dirty="0" err="1" smtClean="0"/>
              <a:t>Seok</a:t>
            </a:r>
            <a:endParaRPr lang="en-US" sz="1400" dirty="0" smtClean="0"/>
          </a:p>
          <a:p>
            <a:pPr marL="685800" lvl="2" indent="-342900">
              <a:lnSpc>
                <a:spcPct val="80000"/>
              </a:lnSpc>
              <a:defRPr/>
            </a:pPr>
            <a:r>
              <a:rPr lang="en-US" sz="1400" dirty="0" smtClean="0"/>
              <a:t>P802.11aj Amendment (CMMW) – </a:t>
            </a:r>
            <a:r>
              <a:rPr lang="en-US" sz="1400" dirty="0" err="1" smtClean="0"/>
              <a:t>Shiwen</a:t>
            </a:r>
            <a:r>
              <a:rPr lang="en-US" sz="1400" dirty="0" smtClean="0"/>
              <a:t> HE</a:t>
            </a:r>
          </a:p>
          <a:p>
            <a:pPr marL="685800" lvl="2" indent="-342900">
              <a:lnSpc>
                <a:spcPct val="80000"/>
              </a:lnSpc>
              <a:defRPr/>
            </a:pPr>
            <a:r>
              <a:rPr lang="en-US" sz="1400" dirty="0"/>
              <a:t>P802.11ax Amendment (HEW) – Robert </a:t>
            </a:r>
            <a:r>
              <a:rPr lang="en-US" sz="1400" dirty="0" smtClean="0"/>
              <a:t>Stacey</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a:t>	</a:t>
            </a:r>
            <a:r>
              <a:rPr lang="en-US" sz="1100" dirty="0" smtClean="0"/>
              <a:t>Al </a:t>
            </a:r>
            <a:r>
              <a:rPr lang="en-US" sz="1100" dirty="0" err="1" smtClean="0"/>
              <a:t>Petrick</a:t>
            </a:r>
            <a:r>
              <a:rPr lang="en-US" sz="1100" dirty="0" smtClean="0"/>
              <a:t>	Mark Hamilton	Scott Marin Tom </a:t>
            </a:r>
            <a:r>
              <a:rPr lang="en-US" sz="1100" dirty="0" err="1" smtClean="0"/>
              <a:t>Kolze</a:t>
            </a:r>
            <a:r>
              <a:rPr lang="en-US" sz="1100" dirty="0" smtClean="0"/>
              <a:t> Victor </a:t>
            </a:r>
            <a:r>
              <a:rPr lang="en-US" sz="1100" dirty="0" err="1" smtClean="0"/>
              <a:t>Hou</a:t>
            </a:r>
            <a:endParaRPr lang="en-US" sz="1100" dirty="0" smtClean="0"/>
          </a:p>
          <a:p>
            <a:pPr lvl="1">
              <a:lnSpc>
                <a:spcPct val="80000"/>
              </a:lnSpc>
              <a:buFont typeface="Arial" panose="020B0604020202020204" pitchFamily="34" charset="0"/>
              <a:buChar char="•"/>
              <a:defRPr/>
            </a:pPr>
            <a:endParaRPr lang="en-US" sz="1100" dirty="0"/>
          </a:p>
          <a:p>
            <a:pPr>
              <a:lnSpc>
                <a:spcPct val="80000"/>
              </a:lnSpc>
              <a:defRPr/>
            </a:pPr>
            <a:r>
              <a:rPr lang="en-US" sz="1200" dirty="0" smtClean="0"/>
              <a:t>IEEE Staff present and always welcome! </a:t>
            </a:r>
          </a:p>
          <a:p>
            <a:pPr lvl="1">
              <a:lnSpc>
                <a:spcPct val="80000"/>
              </a:lnSpc>
              <a:defRPr/>
            </a:pPr>
            <a:r>
              <a:rPr lang="en-US" sz="1100" dirty="0"/>
              <a:t>Michelle Turner – staff editor for 802, </a:t>
            </a:r>
            <a:r>
              <a:rPr lang="en-US" sz="1100" dirty="0">
                <a:hlinkClick r:id="rId3"/>
              </a:rPr>
              <a:t>m.turner@ieee.org</a:t>
            </a: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a:t>
            </a:r>
            <a:r>
              <a:rPr lang="en-US" sz="1100" dirty="0" smtClean="0"/>
              <a:t>IEEE, Catharine </a:t>
            </a:r>
            <a:r>
              <a:rPr lang="en-US" sz="1100" dirty="0"/>
              <a:t>Berger – </a:t>
            </a:r>
            <a:r>
              <a:rPr lang="en-US" sz="1100" dirty="0" smtClean="0"/>
              <a:t>IEEE, Kim </a:t>
            </a:r>
            <a:r>
              <a:rPr lang="en-US" sz="1100" dirty="0" err="1"/>
              <a:t>Breitfelder</a:t>
            </a:r>
            <a:r>
              <a:rPr lang="en-US" sz="1100" dirty="0"/>
              <a:t> - </a:t>
            </a:r>
            <a:r>
              <a:rPr lang="en-US" sz="1100" dirty="0" smtClean="0"/>
              <a:t>IEEE</a:t>
            </a:r>
            <a:endParaRPr lang="en-US" sz="1100" dirty="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b="0" dirty="0"/>
          </a:p>
          <a:p>
            <a:pPr marL="0" indent="0">
              <a:buNone/>
            </a:pPr>
            <a:endParaRPr lang="en-US" sz="1600" dirty="0" smtClean="0"/>
          </a:p>
          <a:p>
            <a:r>
              <a:rPr lang="en-US" sz="1600" dirty="0" smtClean="0"/>
              <a:t>Editors Emeritus:</a:t>
            </a:r>
          </a:p>
          <a:p>
            <a:pPr lvl="1"/>
            <a:r>
              <a:rPr lang="en-US" sz="1400" dirty="0" err="1"/>
              <a:t>TGaa</a:t>
            </a:r>
            <a:r>
              <a:rPr lang="en-US" sz="1400" dirty="0"/>
              <a:t> – Alex Ashley – </a:t>
            </a:r>
            <a:r>
              <a:rPr lang="en-US" sz="1400" dirty="0" smtClean="0">
                <a:hlinkClick r:id="rId16"/>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7"/>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8"/>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9"/>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Nov 10</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doing comment resolution and predict SB0 comment completion in Aug 2016 </a:t>
            </a:r>
            <a:r>
              <a:rPr lang="en-GB" sz="2000" b="0" dirty="0" smtClean="0"/>
              <a:t> </a:t>
            </a:r>
          </a:p>
          <a:p>
            <a:r>
              <a:rPr lang="en-GB" sz="2000" b="0" dirty="0"/>
              <a:t>1</a:t>
            </a:r>
            <a:r>
              <a:rPr lang="en-GB" sz="2000" dirty="0" smtClean="0"/>
              <a:t>1ah – </a:t>
            </a:r>
            <a:r>
              <a:rPr lang="en-GB" sz="2000" b="0" dirty="0" smtClean="0"/>
              <a:t> </a:t>
            </a:r>
            <a:r>
              <a:rPr lang="en-GB" sz="2000" dirty="0" smtClean="0"/>
              <a:t>doing comment resolution, expect to </a:t>
            </a:r>
            <a:r>
              <a:rPr lang="en-GB" sz="2000" dirty="0" err="1" smtClean="0"/>
              <a:t>recirc</a:t>
            </a:r>
            <a:r>
              <a:rPr lang="en-GB" sz="2000" dirty="0" smtClean="0"/>
              <a:t> out of January</a:t>
            </a:r>
          </a:p>
          <a:p>
            <a:r>
              <a:rPr lang="en-GB" sz="2000" dirty="0" smtClean="0"/>
              <a:t>11ai – in comment resolution, hope to </a:t>
            </a:r>
            <a:r>
              <a:rPr lang="en-GB" sz="2000" dirty="0" err="1" smtClean="0"/>
              <a:t>recirc</a:t>
            </a:r>
            <a:r>
              <a:rPr lang="en-GB" sz="2000" dirty="0" smtClean="0"/>
              <a:t> out of January </a:t>
            </a:r>
            <a:r>
              <a:rPr lang="en-GB" sz="2000" b="0" dirty="0" smtClean="0"/>
              <a:t>  </a:t>
            </a:r>
          </a:p>
          <a:p>
            <a:r>
              <a:rPr lang="en-GB" sz="2000" dirty="0" smtClean="0"/>
              <a:t>11aj – finished comment resolution, will approve new draft this week</a:t>
            </a:r>
            <a:r>
              <a:rPr lang="en-GB" sz="2000" b="0" dirty="0" smtClean="0"/>
              <a:t>  </a:t>
            </a:r>
          </a:p>
          <a:p>
            <a:pPr lvl="0"/>
            <a:r>
              <a:rPr lang="en-GB" sz="2000" dirty="0" smtClean="0"/>
              <a:t>11ak – in comment resolution, hoping to </a:t>
            </a:r>
            <a:r>
              <a:rPr lang="en-GB" sz="2000" dirty="0" err="1" smtClean="0"/>
              <a:t>recirc</a:t>
            </a:r>
            <a:r>
              <a:rPr lang="en-GB" sz="2000" dirty="0" smtClean="0"/>
              <a:t> out of November</a:t>
            </a:r>
            <a:r>
              <a:rPr lang="en-GB" sz="2000" b="0" dirty="0" smtClean="0"/>
              <a:t>  </a:t>
            </a:r>
          </a:p>
          <a:p>
            <a:pPr lvl="0"/>
            <a:r>
              <a:rPr lang="en-GB" sz="2000" dirty="0" smtClean="0"/>
              <a:t>11aq – starting comment resolution, hoping to </a:t>
            </a:r>
            <a:r>
              <a:rPr lang="en-GB" sz="2000" dirty="0" err="1" smtClean="0"/>
              <a:t>recirc</a:t>
            </a:r>
            <a:r>
              <a:rPr lang="en-GB" sz="2000" dirty="0" smtClean="0"/>
              <a:t> out of March</a:t>
            </a:r>
            <a:r>
              <a:rPr lang="en-GB" sz="2000" b="0" dirty="0" smtClean="0"/>
              <a:t>  </a:t>
            </a:r>
            <a:endParaRPr lang="en-GB" sz="2000" dirty="0" smtClean="0"/>
          </a:p>
          <a:p>
            <a:r>
              <a:rPr lang="en-GB" sz="2000" dirty="0" smtClean="0"/>
              <a:t>11ax </a:t>
            </a:r>
            <a:r>
              <a:rPr lang="en-US" sz="2000" dirty="0"/>
              <a:t>–</a:t>
            </a:r>
            <a:r>
              <a:rPr lang="en-GB" sz="2000" dirty="0" smtClean="0"/>
              <a:t> </a:t>
            </a:r>
            <a:r>
              <a:rPr lang="en-GB" sz="2000" b="0" dirty="0" smtClean="0"/>
              <a:t> not present</a:t>
            </a:r>
          </a:p>
          <a:p>
            <a:r>
              <a:rPr lang="en-GB" sz="2000" dirty="0" smtClean="0"/>
              <a:t>11ay – </a:t>
            </a:r>
            <a:r>
              <a:rPr lang="en-GB" sz="2000" b="0" dirty="0" smtClean="0"/>
              <a:t> </a:t>
            </a:r>
            <a:r>
              <a:rPr lang="en-GB" sz="2000" dirty="0" smtClean="0"/>
              <a:t>discussing SFD template</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Nov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and describes the number alignment process in 802.11</a:t>
            </a:r>
          </a:p>
          <a:p>
            <a:r>
              <a:rPr lang="en-US" dirty="0"/>
              <a:t>Document </a:t>
            </a:r>
            <a:r>
              <a:rPr lang="en-US" dirty="0" smtClean="0"/>
              <a:t>11-11/1149r45 is posted, and Numbering begins with </a:t>
            </a:r>
            <a:r>
              <a:rPr lang="en-US" dirty="0" err="1" smtClean="0"/>
              <a:t>REVmc</a:t>
            </a:r>
            <a:r>
              <a:rPr lang="en-US" dirty="0" smtClean="0"/>
              <a:t> D4.0</a:t>
            </a:r>
          </a:p>
          <a:p>
            <a:r>
              <a:rPr lang="en-US" dirty="0" smtClean="0"/>
              <a:t>Document 11-11/1149r46 Numbering rows 131-133 are described</a:t>
            </a:r>
          </a:p>
          <a:p>
            <a:r>
              <a:rPr lang="en-US" dirty="0"/>
              <a:t>U</a:t>
            </a:r>
            <a:r>
              <a:rPr lang="en-US" dirty="0" smtClean="0"/>
              <a:t>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412729853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1769</Words>
  <Application>Microsoft Office PowerPoint</Application>
  <PresentationFormat>On-screen Show (4:3)</PresentationFormat>
  <Paragraphs>393</Paragraphs>
  <Slides>25</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Default Design</vt:lpstr>
      <vt:lpstr>Document</vt:lpstr>
      <vt:lpstr>802.11 WG Editor’s Meeting (Nov ‘15)</vt:lpstr>
      <vt:lpstr>Abstract</vt:lpstr>
      <vt:lpstr>Agenda for 2014-11-10</vt:lpstr>
      <vt:lpstr>Roll Call – 2015-11-10</vt:lpstr>
      <vt:lpstr>Volunteer Editor Contacts</vt:lpstr>
      <vt:lpstr>Nov 10th Round table status report</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2015-11-12T22:45:30Z</dcterms:modified>
</cp:coreProperties>
</file>