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87" r:id="rId3"/>
    <p:sldId id="343" r:id="rId4"/>
    <p:sldId id="1381" r:id="rId5"/>
    <p:sldId id="1615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61" autoAdjust="0"/>
    <p:restoredTop sz="94660" autoAdjust="0"/>
  </p:normalViewPr>
  <p:slideViewPr>
    <p:cSldViewPr>
      <p:cViewPr varScale="1">
        <p:scale>
          <a:sx n="115" d="100"/>
          <a:sy n="115" d="100"/>
        </p:scale>
        <p:origin x="-1140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032"/>
    </p:cViewPr>
  </p:sorterViewPr>
  <p:notesViewPr>
    <p:cSldViewPr>
      <p:cViewPr>
        <p:scale>
          <a:sx n="100" d="100"/>
          <a:sy n="100" d="100"/>
        </p:scale>
        <p:origin x="-72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802.11-15/1030r0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802.11-15/1030r0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32371F6-024C-497B-815E-D0E3294E1347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768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68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7782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782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6E5F14E-E8B5-42D6-BD84-01B97E465C1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802.11-15/1285r0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9928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Nov 2015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Nov 2015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opening report for EC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9 Nov 2015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8886630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Phone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email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j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 smtClean="0">
                          <a:effectLst/>
                          <a:latin typeface="+mj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2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685800" y="2667000"/>
            <a:ext cx="2514600" cy="3429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Select recording secretary </a:t>
            </a:r>
            <a:r>
              <a:rPr lang="en-US" sz="1600" dirty="0">
                <a:solidFill>
                  <a:srgbClr val="FF0000"/>
                </a:solidFill>
                <a:latin typeface="+mj-lt"/>
              </a:rPr>
              <a:t>&lt;- important!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Approve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Conduct </a:t>
            </a:r>
            <a:r>
              <a:rPr lang="en-US" sz="1600" dirty="0">
                <a:latin typeface="+mj-lt"/>
              </a:rPr>
              <a:t>meeting according to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AU" sz="1600" dirty="0" smtClean="0">
                <a:latin typeface="+mj-lt"/>
              </a:rPr>
              <a:t>Recess</a:t>
            </a:r>
            <a:endParaRPr lang="en-US" sz="1600" dirty="0">
              <a:latin typeface="+mj-lt"/>
            </a:endParaRPr>
          </a:p>
        </p:txBody>
      </p:sp>
      <p:sp>
        <p:nvSpPr>
          <p:cNvPr id="10244" name="Rectangle 20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 smtClean="0"/>
              <a:t>The IEEE 802 JTC1 SC has two slots at the Dallas plenary meeting but may not need </a:t>
            </a:r>
            <a:r>
              <a:rPr lang="en-US" dirty="0" smtClean="0"/>
              <a:t>them</a:t>
            </a:r>
            <a:endParaRPr lang="en-US" dirty="0" smtClean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10246" name="Rectangle 15"/>
          <p:cNvSpPr>
            <a:spLocks noChangeArrowheads="1"/>
          </p:cNvSpPr>
          <p:nvPr/>
        </p:nvSpPr>
        <p:spPr bwMode="auto">
          <a:xfrm>
            <a:off x="4495800" y="1143000"/>
            <a:ext cx="3962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AU" sz="1400" b="1"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5800" y="1752600"/>
            <a:ext cx="25146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>
                <a:latin typeface="+mj-lt"/>
              </a:rPr>
              <a:t>Tuesday</a:t>
            </a:r>
          </a:p>
          <a:p>
            <a:pPr algn="ctr">
              <a:defRPr/>
            </a:pPr>
            <a:r>
              <a:rPr lang="en-US" sz="1600" b="1" dirty="0" smtClean="0">
                <a:latin typeface="+mj-lt"/>
              </a:rPr>
              <a:t>10 Nov 2015, PM1</a:t>
            </a:r>
            <a:endParaRPr lang="en-US" sz="1600" b="1" dirty="0"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019800" y="2667000"/>
            <a:ext cx="2514600" cy="3429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Conduct </a:t>
            </a:r>
            <a:r>
              <a:rPr lang="en-US" sz="1600" dirty="0">
                <a:latin typeface="+mj-lt"/>
              </a:rPr>
              <a:t>meeting according to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AU" sz="1600" dirty="0">
                <a:latin typeface="+mj-lt"/>
              </a:rPr>
              <a:t>Adjourn</a:t>
            </a:r>
            <a:endParaRPr lang="en-US" sz="1600" dirty="0"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019800" y="1752600"/>
            <a:ext cx="25146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>
                <a:latin typeface="+mj-lt"/>
              </a:rPr>
              <a:t>Tuesday</a:t>
            </a:r>
          </a:p>
          <a:p>
            <a:pPr algn="ctr">
              <a:defRPr/>
            </a:pPr>
            <a:r>
              <a:rPr lang="en-US" sz="1600" b="1" dirty="0" smtClean="0">
                <a:latin typeface="+mj-lt"/>
              </a:rPr>
              <a:t>12 Nov 2015, PM1</a:t>
            </a:r>
            <a:endParaRPr lang="en-US" sz="16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IEEE 802 JTC1 SC has a high level list of agenda items to be considered</a:t>
            </a:r>
            <a:endParaRPr lang="en-AU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In no particular order:</a:t>
            </a:r>
          </a:p>
          <a:p>
            <a:pPr lvl="1"/>
            <a:r>
              <a:rPr lang="en-AU" dirty="0" smtClean="0"/>
              <a:t>Approve minutes</a:t>
            </a:r>
          </a:p>
          <a:p>
            <a:pPr lvl="2"/>
            <a:r>
              <a:rPr lang="en-AU" dirty="0" smtClean="0"/>
              <a:t>From interim meeting in Sept 2015 in Bangkok</a:t>
            </a:r>
          </a:p>
          <a:p>
            <a:pPr lvl="1"/>
            <a:r>
              <a:rPr lang="en-AU" dirty="0" smtClean="0"/>
              <a:t>Review extended goals</a:t>
            </a:r>
          </a:p>
          <a:p>
            <a:pPr lvl="2"/>
            <a:r>
              <a:rPr lang="en-AU" dirty="0" smtClean="0"/>
              <a:t>From formalisation of status as SC in March 2014</a:t>
            </a:r>
          </a:p>
          <a:p>
            <a:pPr lvl="1"/>
            <a:r>
              <a:rPr lang="en-AU" dirty="0" smtClean="0"/>
              <a:t>Review status of SC6 interactions</a:t>
            </a:r>
          </a:p>
          <a:p>
            <a:pPr lvl="2"/>
            <a:r>
              <a:rPr lang="en-AU" dirty="0" smtClean="0"/>
              <a:t>Review liaisons of drafts to SC6</a:t>
            </a:r>
          </a:p>
          <a:p>
            <a:pPr lvl="2"/>
            <a:r>
              <a:rPr lang="en-AU" dirty="0" smtClean="0"/>
              <a:t>Review notifications of projects to SC6</a:t>
            </a:r>
          </a:p>
          <a:p>
            <a:pPr lvl="2"/>
            <a:r>
              <a:rPr lang="en-AU" dirty="0" smtClean="0"/>
              <a:t>Review status of FDIS ballots</a:t>
            </a:r>
          </a:p>
          <a:p>
            <a:pPr lvl="1"/>
            <a:r>
              <a:rPr lang="en-AU" dirty="0" smtClean="0"/>
              <a:t>Prepare for SC6 meeting in February 2016</a:t>
            </a:r>
          </a:p>
          <a:p>
            <a:pPr lvl="1"/>
            <a:r>
              <a:rPr lang="en-AU" dirty="0" smtClean="0"/>
              <a:t>Prepare for SC6/WG7 meeting in November 2015</a:t>
            </a:r>
          </a:p>
          <a:p>
            <a:pPr lvl="1"/>
            <a:r>
              <a:rPr lang="en-AU" dirty="0" smtClean="0"/>
              <a:t>Consider </a:t>
            </a:r>
            <a:r>
              <a:rPr lang="en-AU" dirty="0"/>
              <a:t>any motions</a:t>
            </a:r>
          </a:p>
          <a:p>
            <a:pPr lvl="2"/>
            <a:endParaRPr lang="en-AU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120F2B-73AB-4F0E-8BCB-E97D8340144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 has </a:t>
            </a:r>
            <a:r>
              <a:rPr lang="en-AU" dirty="0" smtClean="0">
                <a:solidFill>
                  <a:schemeClr val="accent6"/>
                </a:solidFill>
              </a:rPr>
              <a:t>pushed 16 standards through PSDO process and hav</a:t>
            </a:r>
            <a:r>
              <a:rPr lang="en-AU" dirty="0" smtClean="0">
                <a:solidFill>
                  <a:schemeClr val="accent6"/>
                </a:solidFill>
              </a:rPr>
              <a:t>e 8 </a:t>
            </a:r>
            <a:r>
              <a:rPr lang="en-AU" dirty="0" smtClean="0">
                <a:solidFill>
                  <a:schemeClr val="accent6"/>
                </a:solidFill>
              </a:rPr>
              <a:t>in </a:t>
            </a:r>
            <a:r>
              <a:rPr lang="en-AU" dirty="0" smtClean="0">
                <a:solidFill>
                  <a:schemeClr val="accent6"/>
                </a:solidFill>
              </a:rPr>
              <a:t>the </a:t>
            </a:r>
            <a:r>
              <a:rPr lang="en-AU" dirty="0" smtClean="0">
                <a:solidFill>
                  <a:schemeClr val="accent6"/>
                </a:solidFill>
              </a:rPr>
              <a:t>pipeline</a:t>
            </a:r>
            <a:endParaRPr lang="en-AU" dirty="0">
              <a:solidFill>
                <a:schemeClr val="accent6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0270791"/>
              </p:ext>
            </p:extLst>
          </p:nvPr>
        </p:nvGraphicFramePr>
        <p:xfrm>
          <a:off x="152399" y="1600200"/>
          <a:ext cx="8839200" cy="345593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99508"/>
                <a:gridCol w="1223282"/>
                <a:gridCol w="1223282"/>
                <a:gridCol w="1223282"/>
                <a:gridCol w="1223282"/>
                <a:gridCol w="2446564"/>
              </a:tblGrid>
              <a:tr h="561571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60 day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 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</a:t>
                      </a:r>
                      <a:endParaRPr lang="en-AU" sz="1600" dirty="0"/>
                    </a:p>
                  </a:txBody>
                  <a:tcPr marL="115147" marR="115147"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</a:rPr>
                        <a:t>Passed</a:t>
                      </a:r>
                      <a:endParaRPr lang="en-AU" sz="16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Passed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+mj-lt"/>
                        </a:rPr>
                        <a:t>2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 Nov 15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</a:rPr>
                        <a:t>Discussion</a:t>
                      </a:r>
                      <a:r>
                        <a:rPr lang="en-AU" sz="1600" b="1" kern="1200" baseline="0" dirty="0" smtClean="0">
                          <a:solidFill>
                            <a:schemeClr val="accent2"/>
                          </a:solidFill>
                        </a:rPr>
                        <a:t> in Nov</a:t>
                      </a:r>
                      <a:endParaRPr lang="en-AU" sz="1600" b="1" kern="1200" dirty="0" smtClean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802.1Xbx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Closed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19 Mar 15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+mn-lt"/>
                        </a:rPr>
                        <a:t>Closes</a:t>
                      </a:r>
                      <a:endParaRPr lang="en-AU" sz="1600" b="1" dirty="0" smtClean="0">
                        <a:solidFill>
                          <a:schemeClr val="accent6"/>
                        </a:solidFill>
                        <a:latin typeface="+mj-lt"/>
                      </a:endParaRPr>
                    </a:p>
                  </a:txBody>
                  <a:tcPr marL="115147" marR="115147"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+mj-lt"/>
                        </a:rPr>
                        <a:t>28 Jan</a:t>
                      </a:r>
                      <a:r>
                        <a:rPr lang="en-AU" sz="1600" b="1" baseline="0" dirty="0" smtClean="0">
                          <a:solidFill>
                            <a:schemeClr val="accent6"/>
                          </a:solidFill>
                          <a:latin typeface="+mj-lt"/>
                        </a:rPr>
                        <a:t> 16</a:t>
                      </a:r>
                      <a:endParaRPr lang="en-AU" sz="1600" b="1" dirty="0" smtClean="0">
                        <a:solidFill>
                          <a:schemeClr val="accent6"/>
                        </a:solidFill>
                        <a:latin typeface="+mj-lt"/>
                      </a:endParaRPr>
                    </a:p>
                  </a:txBody>
                  <a:tcPr marL="115147" marR="115147"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Sent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 in Jun 2015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802.1Q-Rev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Closed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13 Mar 15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+mn-lt"/>
                        </a:rPr>
                        <a:t>Closes</a:t>
                      </a:r>
                      <a:endParaRPr lang="en-AU" sz="1600" b="1" dirty="0" smtClean="0">
                        <a:solidFill>
                          <a:schemeClr val="accent6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28 Jan</a:t>
                      </a:r>
                      <a:r>
                        <a:rPr lang="en-AU" sz="1600" b="1" kern="1200" baseline="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 16</a:t>
                      </a:r>
                      <a:endParaRPr lang="en-AU" sz="1600" b="1" kern="1200" dirty="0" smtClean="0">
                        <a:solidFill>
                          <a:schemeClr val="accent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Sent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 in Jun 2015</a:t>
                      </a:r>
                      <a:endParaRPr lang="en-AU" sz="1600" b="1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802.1AX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Closed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</a:rPr>
                        <a:t>30 May 15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+mj-lt"/>
                        </a:rPr>
                        <a:t>20 </a:t>
                      </a:r>
                      <a:r>
                        <a:rPr lang="en-AU" sz="1600" b="1" baseline="0" dirty="0" smtClean="0">
                          <a:solidFill>
                            <a:schemeClr val="accent6"/>
                          </a:solidFill>
                          <a:latin typeface="+mj-lt"/>
                        </a:rPr>
                        <a:t>Nov 15</a:t>
                      </a:r>
                      <a:endParaRPr lang="en-AU" sz="1600" b="1" dirty="0" smtClean="0">
                        <a:solidFill>
                          <a:schemeClr val="accent6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r>
                        <a:rPr lang="en-AU" sz="1600" b="1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comments</a:t>
                      </a:r>
                      <a:endParaRPr lang="en-AU" sz="1600" b="1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802.1BA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Closed</a:t>
                      </a:r>
                      <a:endParaRPr lang="en-AU" sz="16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+mj-lt"/>
                          <a:cs typeface="Arial" panose="020B0604020202020204" pitchFamily="34" charset="0"/>
                        </a:rPr>
                        <a:t>23 Sep 15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+mj-lt"/>
                        </a:rPr>
                        <a:t>Will</a:t>
                      </a:r>
                      <a:r>
                        <a:rPr lang="en-AU" sz="1600" b="1" baseline="0" dirty="0" smtClean="0">
                          <a:solidFill>
                            <a:schemeClr val="accent6"/>
                          </a:solidFill>
                          <a:latin typeface="+mj-lt"/>
                        </a:rPr>
                        <a:t> be sent in Nov</a:t>
                      </a:r>
                      <a:endParaRPr lang="en-AU" sz="1600" b="1" dirty="0" smtClean="0">
                        <a:solidFill>
                          <a:schemeClr val="accent6"/>
                        </a:solidFill>
                        <a:latin typeface="+mj-lt"/>
                      </a:endParaRPr>
                    </a:p>
                  </a:txBody>
                  <a:tcPr marL="115147" marR="115147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802.1BR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</a:rPr>
                        <a:t>Closed</a:t>
                      </a:r>
                      <a:endParaRPr lang="en-AU" sz="16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+mj-lt"/>
                          <a:cs typeface="Arial" panose="020B0604020202020204" pitchFamily="34" charset="0"/>
                        </a:rPr>
                        <a:t>23 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+mj-lt"/>
                          <a:cs typeface="Arial" panose="020B0604020202020204" pitchFamily="34" charset="0"/>
                        </a:rPr>
                        <a:t>Sep 15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+mj-lt"/>
                        </a:rPr>
                        <a:t>Will</a:t>
                      </a:r>
                      <a:r>
                        <a:rPr lang="en-AU" sz="1600" b="1" baseline="0" dirty="0" smtClean="0">
                          <a:solidFill>
                            <a:schemeClr val="accent6"/>
                          </a:solidFill>
                          <a:latin typeface="+mj-lt"/>
                        </a:rPr>
                        <a:t> be sent in Nov</a:t>
                      </a:r>
                      <a:endParaRPr lang="en-AU" sz="1600" b="1" dirty="0" smtClean="0">
                        <a:solidFill>
                          <a:schemeClr val="accent6"/>
                        </a:solidFill>
                        <a:latin typeface="+mj-lt"/>
                      </a:endParaRPr>
                    </a:p>
                  </a:txBody>
                  <a:tcPr marL="115147" marR="115147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802.22a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</a:rPr>
                        <a:t>On hold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</a:rPr>
                        <a:t>-</a:t>
                      </a:r>
                      <a:endParaRPr lang="en-AU" sz="1600" b="1" dirty="0" smtClean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802.3bx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On hold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81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There a few items of potential interest to the EC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PSDO process may prove useful for 802.3</a:t>
            </a:r>
          </a:p>
          <a:p>
            <a:pPr lvl="2"/>
            <a:r>
              <a:rPr lang="en-AU" dirty="0"/>
              <a:t>ISO TC22 is now proposing a project to define “In-vehicle Gigabit Ethernet</a:t>
            </a:r>
            <a:r>
              <a:rPr lang="en-AU" dirty="0" smtClean="0"/>
              <a:t>”</a:t>
            </a:r>
          </a:p>
          <a:p>
            <a:pPr lvl="2"/>
            <a:r>
              <a:rPr lang="en-AU" dirty="0" smtClean="0"/>
              <a:t>The ratification of 802.3 standards under PSDO may mitigate this sort of duplication</a:t>
            </a:r>
          </a:p>
          <a:p>
            <a:pPr lvl="1"/>
            <a:r>
              <a:rPr lang="en-AU" dirty="0" smtClean="0"/>
              <a:t>The next SC6 meeting is in February 2016</a:t>
            </a:r>
          </a:p>
          <a:p>
            <a:pPr lvl="2"/>
            <a:r>
              <a:rPr lang="en-AU" dirty="0" smtClean="0"/>
              <a:t>Likely will have no IEEE 802 attendees</a:t>
            </a:r>
          </a:p>
          <a:p>
            <a:pPr lvl="2"/>
            <a:r>
              <a:rPr lang="en-AU" dirty="0" smtClean="0"/>
              <a:t>WG Chairs need to update their status reports by January</a:t>
            </a:r>
          </a:p>
          <a:p>
            <a:pPr lvl="2"/>
            <a:r>
              <a:rPr lang="en-AU" dirty="0" smtClean="0"/>
              <a:t>No substantive agenda </a:t>
            </a:r>
            <a:r>
              <a:rPr lang="en-AU" smtClean="0"/>
              <a:t>currently available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11570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421</Words>
  <Application>Microsoft Office PowerPoint</Application>
  <PresentationFormat>On-screen Show (4:3)</PresentationFormat>
  <Paragraphs>121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802-11-Submission</vt:lpstr>
      <vt:lpstr>IEEE 802 JTC1 Standing Committee Nov 2015 opening report for EC</vt:lpstr>
      <vt:lpstr>The IEEE 802 JTC1 SC has two slots at the Dallas plenary meeting but may not need them</vt:lpstr>
      <vt:lpstr>The IEEE 802 JTC1 SC has a high level list of agenda items to be considered</vt:lpstr>
      <vt:lpstr>IEEE 802 has pushed 16 standards through PSDO process and have 8 in the pipeline</vt:lpstr>
      <vt:lpstr>There a few items of potential interest to the EC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2015-11-05T22:44:28Z</dcterms:modified>
</cp:coreProperties>
</file>