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-63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5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1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1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30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0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Jiseon Lee,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03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Jiseon Lee,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802.11-15/1265r0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110315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RTS*/CTS* for UL/DL OFDMA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32" y="216995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45767" y="358917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721351"/>
              </p:ext>
            </p:extLst>
          </p:nvPr>
        </p:nvGraphicFramePr>
        <p:xfrm>
          <a:off x="1056011" y="4114800"/>
          <a:ext cx="7239000" cy="144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1541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Jiseon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Lee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POSTECH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Networking &amp; Distributed Systems Lab., Room 341, PIRL, POSTECH,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Hyoja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-Dong, Pohang, KOREA, 790-784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82-54-279-5655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happyjskr@postech.ac.kr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Cheeha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chkim@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postech.ac.kr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Using modified RTS/CTS coordination, efficient DL/UL-OFDMA transmission can be scheduled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87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atinLnBrk="0"/>
            <a:r>
              <a:rPr lang="en-US" sz="2000" dirty="0"/>
              <a:t>[1] 802.11-15/0132-06-00ax-spec-framework</a:t>
            </a:r>
          </a:p>
          <a:p>
            <a:pPr latinLnBrk="0"/>
            <a:r>
              <a:rPr lang="en-US" sz="2000" dirty="0"/>
              <a:t>[2] 802.11-13/1058r0 Efficient wider bandwidth operation</a:t>
            </a:r>
          </a:p>
          <a:p>
            <a:pPr latinLnBrk="0"/>
            <a:r>
              <a:rPr lang="en-US" sz="2000" dirty="0"/>
              <a:t>[3] 802.11-15/0354r1 Bandwidth granularity on UL-OFDMA data allocation</a:t>
            </a:r>
          </a:p>
          <a:p>
            <a:pPr latinLnBrk="0"/>
            <a:r>
              <a:rPr lang="en-US" sz="2000" dirty="0"/>
              <a:t>[4] 802.11-15/0059r1 Uplink RTS/CTS Control</a:t>
            </a:r>
          </a:p>
          <a:p>
            <a:pPr latinLnBrk="0"/>
            <a:r>
              <a:rPr lang="en-US" sz="2000" dirty="0"/>
              <a:t>[5] 802.11-14/1442r1 Considerations on DL OFDMA control mechanism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2000" dirty="0"/>
              <a:t>MU features include UL and DL OFDMA </a:t>
            </a:r>
            <a:r>
              <a:rPr lang="en-US" altLang="ko-KR" sz="2000" dirty="0"/>
              <a:t>in 11ax SFD [1]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To improve the channel utilization as much as possible for UL/DL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functions asymmetrically 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AP needs to collect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to schedule UL MU STAs’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efficiently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This contribution proposes effective channel allocation method and efficient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report method using RTS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/CTS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 (modified RTS/CTS)</a:t>
            </a:r>
            <a:endParaRPr lang="ko-KR" altLang="en-US" sz="2000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802.11ax Spec Framework Document [1]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Multi-user (MU) features include UL and DL OFDMA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An UL MU PPDU (MU-MIMO or OFDMA) is sent as an immediate response (IFS TBD) to a Trigger frame (format TBD) sent by the AP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802.11ac standard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Mandatory support for 20 MHz, 40 MHz and 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Optional support for 160 MHz and 80+80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exchange negotiates dynamic bandwidth operation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 (cont’d)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Bandwidth (BW)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Non-contiguous BW provides higher </a:t>
            </a:r>
            <a:r>
              <a:rPr lang="en-US" altLang="ko-KR" sz="1800" dirty="0" smtClean="0"/>
              <a:t>gain </a:t>
            </a:r>
            <a:r>
              <a:rPr lang="en-US" altLang="ko-KR" sz="1800" dirty="0"/>
              <a:t>than contiguous BW [2]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Finer granularity of BW occupation (1/2, 1/4, 1/8 of 20MHz ) [3]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environments [4]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Configuration control by the AP can help the overall interference situation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could control the use of RTS/CTS for STAs associated with the AP in a way that optimizes network resources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OBSS environments [5]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and STAs might see the busy/idle state of secondary channels differently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have no functionalities compensating unused secondary bands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To utilize channels as much as possible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DL-OFDMA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 Allocate all the channels if possible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UL-OFDMA,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Collect STA’s </a:t>
            </a:r>
            <a:r>
              <a:rPr lang="en-US" altLang="ko-KR" dirty="0" err="1"/>
              <a:t>Tx</a:t>
            </a:r>
            <a:r>
              <a:rPr lang="en-US" altLang="ko-KR" dirty="0"/>
              <a:t> demands efficiently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Schedule channel allocation based on STA’s TX demands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42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</a:t>
            </a:r>
            <a:r>
              <a:rPr lang="en-US" altLang="ko-KR" baseline="30000" dirty="0"/>
              <a:t>*</a:t>
            </a:r>
            <a:r>
              <a:rPr lang="en-US" altLang="ko-KR" dirty="0"/>
              <a:t> - CTS</a:t>
            </a:r>
            <a:r>
              <a:rPr lang="en-US" altLang="ko-KR" baseline="30000" dirty="0"/>
              <a:t>* </a:t>
            </a:r>
            <a:r>
              <a:rPr lang="en-US" altLang="ko-KR" dirty="0"/>
              <a:t>Configurations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RTS*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AP/STA initiates transmission with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Format is the same as the legacy RTS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Subtype value may be defined for RTS*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CTS*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CTS* is issued in response to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Every STA is associated exclusively with a sub-channel (tone unit) within 20 MHz at association operation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400" dirty="0"/>
              <a:t>20 MHz OFDMA building blocks can carry a mix of different tone unit sizes within each 242 tone unit boundary [1]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CTS* </a:t>
            </a:r>
            <a:r>
              <a:rPr lang="en-GB" altLang="ko-KR" sz="1600" dirty="0"/>
              <a:t>is sent using associated sub-channel in each 20 MHz band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Function of </a:t>
            </a:r>
            <a:r>
              <a:rPr lang="en-US" altLang="ko-KR" sz="1600" dirty="0"/>
              <a:t>CTS* </a:t>
            </a:r>
            <a:r>
              <a:rPr lang="en-GB" altLang="ko-KR" sz="1600" dirty="0"/>
              <a:t>is the same as the original CTS’s plus reporting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But implemented C</a:t>
            </a:r>
            <a:r>
              <a:rPr lang="en-US" altLang="ko-KR" sz="1600" dirty="0"/>
              <a:t>TS* </a:t>
            </a:r>
            <a:r>
              <a:rPr lang="en-GB" altLang="ko-KR" sz="1600" dirty="0"/>
              <a:t>may contain only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 reports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sends a copy of RTS</a:t>
            </a:r>
            <a:r>
              <a:rPr lang="en-US" altLang="ko-KR" sz="1800" baseline="30000" dirty="0"/>
              <a:t> * </a:t>
            </a:r>
            <a:r>
              <a:rPr lang="en-US" altLang="ko-KR" sz="1800" dirty="0"/>
              <a:t>in every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Receiving STAs respond with CTS* for each accessible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Based on CTS*, AP arranges DL-OFDMA channels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AP is to schedule DL to meet equal data length requirement </a:t>
            </a:r>
            <a:endParaRPr lang="en-US" altLang="ko-KR" sz="20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STA’s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reported in CTS* as well for UL-OFDMA scheduling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frame contains channel allocation information</a:t>
            </a:r>
            <a:endParaRPr lang="en-US" altLang="ko-KR" sz="16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must be equal to CTS* in length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75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(cont’d)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grpSp>
        <p:nvGrpSpPr>
          <p:cNvPr id="139" name="그룹 138"/>
          <p:cNvGrpSpPr/>
          <p:nvPr/>
        </p:nvGrpSpPr>
        <p:grpSpPr>
          <a:xfrm>
            <a:off x="-227012" y="1635981"/>
            <a:ext cx="9144000" cy="4209341"/>
            <a:chOff x="-227012" y="1635981"/>
            <a:chExt cx="9144000" cy="4209341"/>
          </a:xfrm>
        </p:grpSpPr>
        <p:grpSp>
          <p:nvGrpSpPr>
            <p:cNvPr id="140" name="그룹 139"/>
            <p:cNvGrpSpPr/>
            <p:nvPr/>
          </p:nvGrpSpPr>
          <p:grpSpPr>
            <a:xfrm>
              <a:off x="-227012" y="3200400"/>
              <a:ext cx="9144000" cy="2644922"/>
              <a:chOff x="-45991" y="2842334"/>
              <a:chExt cx="9806867" cy="3089255"/>
            </a:xfrm>
          </p:grpSpPr>
          <p:cxnSp>
            <p:nvCxnSpPr>
              <p:cNvPr id="197" name="직선 화살표 연결선 196"/>
              <p:cNvCxnSpPr/>
              <p:nvPr/>
            </p:nvCxnSpPr>
            <p:spPr>
              <a:xfrm>
                <a:off x="904875" y="5648325"/>
                <a:ext cx="8856001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98" name="직사각형 197"/>
              <p:cNvSpPr/>
              <p:nvPr/>
            </p:nvSpPr>
            <p:spPr>
              <a:xfrm>
                <a:off x="9210729" y="5677673"/>
                <a:ext cx="4667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Time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99" name="직사각형 198"/>
              <p:cNvSpPr/>
              <p:nvPr/>
            </p:nvSpPr>
            <p:spPr>
              <a:xfrm>
                <a:off x="1042118" y="5677672"/>
                <a:ext cx="478016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DIFS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00" name="직사각형 199"/>
              <p:cNvSpPr/>
              <p:nvPr/>
            </p:nvSpPr>
            <p:spPr>
              <a:xfrm>
                <a:off x="1545832" y="5669844"/>
                <a:ext cx="662361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Back-off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1" name="직선 화살표 연결선 200"/>
              <p:cNvCxnSpPr/>
              <p:nvPr/>
            </p:nvCxnSpPr>
            <p:spPr>
              <a:xfrm>
                <a:off x="951415" y="5300276"/>
                <a:ext cx="0" cy="326767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2" name="직사각형 201"/>
              <p:cNvSpPr/>
              <p:nvPr/>
            </p:nvSpPr>
            <p:spPr>
              <a:xfrm>
                <a:off x="90098" y="5305321"/>
                <a:ext cx="1139243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20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3" name="직선 화살표 연결선 202"/>
              <p:cNvCxnSpPr/>
              <p:nvPr/>
            </p:nvCxnSpPr>
            <p:spPr>
              <a:xfrm>
                <a:off x="1057275" y="2869134"/>
                <a:ext cx="0" cy="2798381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4" name="직사각형 203"/>
              <p:cNvSpPr/>
              <p:nvPr/>
            </p:nvSpPr>
            <p:spPr>
              <a:xfrm>
                <a:off x="-45991" y="2842334"/>
                <a:ext cx="1443415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160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41" name="직사각형 140"/>
            <p:cNvSpPr/>
            <p:nvPr/>
          </p:nvSpPr>
          <p:spPr>
            <a:xfrm>
              <a:off x="2751160" y="5214436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2751160" y="4892050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2751160" y="460210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2751160" y="4279722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2752978" y="396628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2751160" y="3727781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7" name="직사각형 146"/>
            <p:cNvSpPr/>
            <p:nvPr/>
          </p:nvSpPr>
          <p:spPr>
            <a:xfrm>
              <a:off x="2751160" y="3414347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grpSp>
          <p:nvGrpSpPr>
            <p:cNvPr id="148" name="그룹 147"/>
            <p:cNvGrpSpPr/>
            <p:nvPr/>
          </p:nvGrpSpPr>
          <p:grpSpPr>
            <a:xfrm>
              <a:off x="2017666" y="3222250"/>
              <a:ext cx="590412" cy="2386918"/>
              <a:chOff x="2710728" y="3183703"/>
              <a:chExt cx="633212" cy="2833088"/>
            </a:xfrm>
            <a:noFill/>
          </p:grpSpPr>
          <p:sp>
            <p:nvSpPr>
              <p:cNvPr id="189" name="직사각형 188"/>
              <p:cNvSpPr/>
              <p:nvPr/>
            </p:nvSpPr>
            <p:spPr>
              <a:xfrm>
                <a:off x="2710728" y="5690024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0" name="직사각형 189"/>
              <p:cNvSpPr/>
              <p:nvPr/>
            </p:nvSpPr>
            <p:spPr>
              <a:xfrm>
                <a:off x="2710728" y="5331979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1" name="직사각형 190"/>
              <p:cNvSpPr/>
              <p:nvPr/>
            </p:nvSpPr>
            <p:spPr>
              <a:xfrm>
                <a:off x="2710728" y="4973933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2" name="직사각형 191"/>
              <p:cNvSpPr/>
              <p:nvPr/>
            </p:nvSpPr>
            <p:spPr>
              <a:xfrm>
                <a:off x="2710728" y="4615887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3" name="직사각형 192"/>
              <p:cNvSpPr/>
              <p:nvPr/>
            </p:nvSpPr>
            <p:spPr>
              <a:xfrm>
                <a:off x="2710728" y="4257841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4" name="직사각형 193"/>
              <p:cNvSpPr/>
              <p:nvPr/>
            </p:nvSpPr>
            <p:spPr>
              <a:xfrm>
                <a:off x="2710728" y="3899795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5" name="직사각형 194"/>
              <p:cNvSpPr/>
              <p:nvPr/>
            </p:nvSpPr>
            <p:spPr>
              <a:xfrm>
                <a:off x="2710728" y="3541749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6" name="직사각형 195"/>
              <p:cNvSpPr/>
              <p:nvPr/>
            </p:nvSpPr>
            <p:spPr>
              <a:xfrm>
                <a:off x="2710728" y="3183703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</p:grpSp>
        <p:sp>
          <p:nvSpPr>
            <p:cNvPr id="149" name="직사각형 148"/>
            <p:cNvSpPr/>
            <p:nvPr/>
          </p:nvSpPr>
          <p:spPr>
            <a:xfrm>
              <a:off x="2751160" y="551274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0" name="직사각형 149"/>
            <p:cNvSpPr/>
            <p:nvPr/>
          </p:nvSpPr>
          <p:spPr>
            <a:xfrm>
              <a:off x="3451609" y="532158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1" name="직사각형 150"/>
            <p:cNvSpPr/>
            <p:nvPr/>
          </p:nvSpPr>
          <p:spPr>
            <a:xfrm>
              <a:off x="3451609" y="5019107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2" name="직사각형 151"/>
            <p:cNvSpPr/>
            <p:nvPr/>
          </p:nvSpPr>
          <p:spPr>
            <a:xfrm>
              <a:off x="3449699" y="4719567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3" name="직사각형 152"/>
            <p:cNvSpPr/>
            <p:nvPr/>
          </p:nvSpPr>
          <p:spPr>
            <a:xfrm>
              <a:off x="3456297" y="4418558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3456297" y="4116079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5" name="직사각형 154"/>
            <p:cNvSpPr/>
            <p:nvPr/>
          </p:nvSpPr>
          <p:spPr>
            <a:xfrm>
              <a:off x="3454387" y="3816539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6" name="직사각형 155"/>
            <p:cNvSpPr/>
            <p:nvPr/>
          </p:nvSpPr>
          <p:spPr>
            <a:xfrm>
              <a:off x="3450654" y="352440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endParaRPr kumimoji="0" lang="ko-KR" altLang="en-US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7" name="직사각형 156"/>
            <p:cNvSpPr/>
            <p:nvPr/>
          </p:nvSpPr>
          <p:spPr>
            <a:xfrm>
              <a:off x="3448744" y="322486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STA2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8" name="직사각형 157"/>
            <p:cNvSpPr/>
            <p:nvPr/>
          </p:nvSpPr>
          <p:spPr>
            <a:xfrm>
              <a:off x="2751160" y="3222791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9" name="직사각형 158"/>
            <p:cNvSpPr/>
            <p:nvPr/>
          </p:nvSpPr>
          <p:spPr>
            <a:xfrm>
              <a:off x="2751160" y="3521103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0" name="직사각형 159"/>
            <p:cNvSpPr/>
            <p:nvPr/>
          </p:nvSpPr>
          <p:spPr>
            <a:xfrm>
              <a:off x="2751160" y="386460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1" name="직사각형 160"/>
            <p:cNvSpPr/>
            <p:nvPr/>
          </p:nvSpPr>
          <p:spPr>
            <a:xfrm>
              <a:off x="2751160" y="4162918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2" name="Rectangle 62"/>
            <p:cNvSpPr/>
            <p:nvPr/>
          </p:nvSpPr>
          <p:spPr bwMode="auto">
            <a:xfrm>
              <a:off x="5437874" y="3222250"/>
              <a:ext cx="468000" cy="581923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63" name="Rectangle 62"/>
            <p:cNvSpPr/>
            <p:nvPr/>
          </p:nvSpPr>
          <p:spPr bwMode="auto">
            <a:xfrm>
              <a:off x="5445758" y="3843228"/>
              <a:ext cx="468000" cy="581923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64" name="Rectangle 62"/>
            <p:cNvSpPr/>
            <p:nvPr/>
          </p:nvSpPr>
          <p:spPr bwMode="auto">
            <a:xfrm>
              <a:off x="5442009" y="4446215"/>
              <a:ext cx="468000" cy="1150218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grpSp>
          <p:nvGrpSpPr>
            <p:cNvPr id="165" name="그룹 164"/>
            <p:cNvGrpSpPr/>
            <p:nvPr/>
          </p:nvGrpSpPr>
          <p:grpSpPr>
            <a:xfrm>
              <a:off x="6067372" y="3222250"/>
              <a:ext cx="595951" cy="2379102"/>
              <a:chOff x="6100339" y="3162881"/>
              <a:chExt cx="595951" cy="2379102"/>
            </a:xfrm>
          </p:grpSpPr>
          <p:sp>
            <p:nvSpPr>
              <p:cNvPr id="181" name="직사각형 180"/>
              <p:cNvSpPr/>
              <p:nvPr/>
            </p:nvSpPr>
            <p:spPr>
              <a:xfrm>
                <a:off x="6100339" y="5269303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2" name="직사각형 181"/>
              <p:cNvSpPr/>
              <p:nvPr/>
            </p:nvSpPr>
            <p:spPr>
              <a:xfrm>
                <a:off x="6100339" y="4966273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3" name="직사각형 182"/>
              <p:cNvSpPr/>
              <p:nvPr/>
            </p:nvSpPr>
            <p:spPr>
              <a:xfrm>
                <a:off x="6100339" y="4665326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4" name="직사각형 183"/>
              <p:cNvSpPr/>
              <p:nvPr/>
            </p:nvSpPr>
            <p:spPr>
              <a:xfrm>
                <a:off x="6100339" y="4362296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5" name="직사각형 184"/>
              <p:cNvSpPr/>
              <p:nvPr/>
            </p:nvSpPr>
            <p:spPr>
              <a:xfrm>
                <a:off x="6100339" y="405816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6" name="직사각형 185"/>
              <p:cNvSpPr/>
              <p:nvPr/>
            </p:nvSpPr>
            <p:spPr>
              <a:xfrm>
                <a:off x="6100339" y="375513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7" name="직사각형 186"/>
              <p:cNvSpPr/>
              <p:nvPr/>
            </p:nvSpPr>
            <p:spPr>
              <a:xfrm>
                <a:off x="6100339" y="346591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8" name="직사각형 187"/>
              <p:cNvSpPr/>
              <p:nvPr/>
            </p:nvSpPr>
            <p:spPr>
              <a:xfrm>
                <a:off x="6100339" y="316288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66" name="직사각형 165"/>
            <p:cNvSpPr/>
            <p:nvPr/>
          </p:nvSpPr>
          <p:spPr>
            <a:xfrm>
              <a:off x="6736312" y="531122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7" name="직사각형 166"/>
            <p:cNvSpPr/>
            <p:nvPr/>
          </p:nvSpPr>
          <p:spPr>
            <a:xfrm>
              <a:off x="6736312" y="5008741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8" name="직사각형 167"/>
            <p:cNvSpPr/>
            <p:nvPr/>
          </p:nvSpPr>
          <p:spPr>
            <a:xfrm>
              <a:off x="6734402" y="4709201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9" name="직사각형 168"/>
            <p:cNvSpPr/>
            <p:nvPr/>
          </p:nvSpPr>
          <p:spPr>
            <a:xfrm>
              <a:off x="6741000" y="4408192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0" name="직사각형 169"/>
            <p:cNvSpPr/>
            <p:nvPr/>
          </p:nvSpPr>
          <p:spPr>
            <a:xfrm>
              <a:off x="6741000" y="4105713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6739090" y="3806173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6735357" y="351404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6733447" y="321450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UL DATA</a:t>
              </a:r>
              <a:endParaRPr kumimoji="0" lang="ko-KR" altLang="en-US" sz="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4" name="Rectangle 62"/>
            <p:cNvSpPr/>
            <p:nvPr/>
          </p:nvSpPr>
          <p:spPr bwMode="auto">
            <a:xfrm>
              <a:off x="8106100" y="3214500"/>
              <a:ext cx="466826" cy="2386852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75" name="모서리가 둥근 사각형 설명선 174"/>
            <p:cNvSpPr/>
            <p:nvPr/>
          </p:nvSpPr>
          <p:spPr>
            <a:xfrm>
              <a:off x="872347" y="4574290"/>
              <a:ext cx="1037192" cy="722514"/>
            </a:xfrm>
            <a:prstGeom prst="wedgeRoundRectCallout">
              <a:avLst>
                <a:gd name="adj1" fmla="val 58985"/>
                <a:gd name="adj2" fmla="val 73643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To STA 1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6" name="모서리가 둥근 사각형 설명선 175"/>
            <p:cNvSpPr/>
            <p:nvPr/>
          </p:nvSpPr>
          <p:spPr>
            <a:xfrm>
              <a:off x="801682" y="1992186"/>
              <a:ext cx="2081934" cy="986245"/>
            </a:xfrm>
            <a:prstGeom prst="wedgeRoundRectCallout">
              <a:avLst>
                <a:gd name="adj1" fmla="val 42920"/>
                <a:gd name="adj2" fmla="val 96862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 data can receive &amp; 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2750927" y="3328874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2750927" y="362718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9" name="모서리가 둥근 사각형 설명선 178"/>
            <p:cNvSpPr/>
            <p:nvPr/>
          </p:nvSpPr>
          <p:spPr>
            <a:xfrm>
              <a:off x="3014446" y="1635981"/>
              <a:ext cx="1875715" cy="723330"/>
            </a:xfrm>
            <a:prstGeom prst="wedgeRoundRectCallout">
              <a:avLst>
                <a:gd name="adj1" fmla="val -32760"/>
                <a:gd name="adj2" fmla="val 174324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40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0" name="모서리가 둥근 사각형 설명선 179"/>
            <p:cNvSpPr/>
            <p:nvPr/>
          </p:nvSpPr>
          <p:spPr>
            <a:xfrm>
              <a:off x="5017219" y="2163621"/>
              <a:ext cx="1976927" cy="743584"/>
            </a:xfrm>
            <a:prstGeom prst="wedgeRoundRectCallout">
              <a:avLst>
                <a:gd name="adj1" fmla="val -134617"/>
                <a:gd name="adj2" fmla="val 111607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3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80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744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Unrequested channels may be allocated based on outstanding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using trigger* along with CTS*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Trigger* structure is the same as CTS*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400" dirty="0"/>
              <a:t>UL STA </a:t>
            </a:r>
            <a:r>
              <a:rPr lang="en-US" altLang="ko-KR" sz="1400" dirty="0" err="1"/>
              <a:t>Tx</a:t>
            </a:r>
            <a:r>
              <a:rPr lang="en-US" altLang="ko-KR" sz="1400" dirty="0"/>
              <a:t> address is defined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Jiseon Lee,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grpSp>
        <p:nvGrpSpPr>
          <p:cNvPr id="40" name="그룹 39"/>
          <p:cNvGrpSpPr/>
          <p:nvPr/>
        </p:nvGrpSpPr>
        <p:grpSpPr>
          <a:xfrm>
            <a:off x="685800" y="3501008"/>
            <a:ext cx="7839834" cy="3053781"/>
            <a:chOff x="838200" y="3733800"/>
            <a:chExt cx="7543308" cy="2842409"/>
          </a:xfrm>
        </p:grpSpPr>
        <p:sp>
          <p:nvSpPr>
            <p:cNvPr id="41" name="직사각형 40"/>
            <p:cNvSpPr/>
            <p:nvPr/>
          </p:nvSpPr>
          <p:spPr>
            <a:xfrm>
              <a:off x="7690293" y="6206877"/>
              <a:ext cx="691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Time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42" name="그룹 41"/>
            <p:cNvGrpSpPr/>
            <p:nvPr/>
          </p:nvGrpSpPr>
          <p:grpSpPr>
            <a:xfrm>
              <a:off x="838200" y="3733800"/>
              <a:ext cx="7315199" cy="2820114"/>
              <a:chOff x="721535" y="3436732"/>
              <a:chExt cx="7563262" cy="2973335"/>
            </a:xfrm>
          </p:grpSpPr>
          <p:cxnSp>
            <p:nvCxnSpPr>
              <p:cNvPr id="43" name="직선 화살표 연결선 42"/>
              <p:cNvCxnSpPr/>
              <p:nvPr/>
            </p:nvCxnSpPr>
            <p:spPr>
              <a:xfrm>
                <a:off x="1655398" y="6281205"/>
                <a:ext cx="6629399" cy="0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44" name="직사각형 43"/>
              <p:cNvSpPr/>
              <p:nvPr/>
            </p:nvSpPr>
            <p:spPr>
              <a:xfrm>
                <a:off x="1825151" y="6037998"/>
                <a:ext cx="6494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</a:rPr>
                  <a:t>DIFS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2302001" y="6040735"/>
                <a:ext cx="1024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</a:rPr>
                  <a:t>Back-off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46" name="직선 화살표 연결선 45"/>
              <p:cNvCxnSpPr/>
              <p:nvPr/>
            </p:nvCxnSpPr>
            <p:spPr>
              <a:xfrm>
                <a:off x="1701938" y="5933156"/>
                <a:ext cx="0" cy="326767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47" name="직사각형 46"/>
              <p:cNvSpPr/>
              <p:nvPr/>
            </p:nvSpPr>
            <p:spPr>
              <a:xfrm>
                <a:off x="807489" y="5961876"/>
                <a:ext cx="1139243" cy="276999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</a:rPr>
                  <a:t>20 MHz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endParaRPr>
              </a:p>
            </p:txBody>
          </p:sp>
          <p:cxnSp>
            <p:nvCxnSpPr>
              <p:cNvPr id="48" name="직선 화살표 연결선 47"/>
              <p:cNvCxnSpPr/>
              <p:nvPr/>
            </p:nvCxnSpPr>
            <p:spPr>
              <a:xfrm>
                <a:off x="1807798" y="3502014"/>
                <a:ext cx="0" cy="2798381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49" name="직사각형 48"/>
              <p:cNvSpPr/>
              <p:nvPr/>
            </p:nvSpPr>
            <p:spPr>
              <a:xfrm>
                <a:off x="721535" y="3584452"/>
                <a:ext cx="1443415" cy="276999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</a:rPr>
                  <a:t>160 MHz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endParaRPr>
              </a:p>
            </p:txBody>
          </p:sp>
          <p:sp>
            <p:nvSpPr>
              <p:cNvPr id="50" name="모서리가 둥근 사각형 설명선 49"/>
              <p:cNvSpPr/>
              <p:nvPr/>
            </p:nvSpPr>
            <p:spPr>
              <a:xfrm>
                <a:off x="1948117" y="5311079"/>
                <a:ext cx="1083422" cy="542611"/>
              </a:xfrm>
              <a:prstGeom prst="wedgeRoundRectCallout">
                <a:avLst>
                  <a:gd name="adj1" fmla="val 57418"/>
                  <a:gd name="adj2" fmla="val 94253"/>
                  <a:gd name="adj3" fmla="val 16667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40 MHz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UL: To AP</a:t>
                </a:r>
                <a:endParaRPr kumimoji="0" lang="ko-K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4780859" y="5952748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4780859" y="5599454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6832392" y="3436732"/>
                <a:ext cx="510520" cy="2846689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ACK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>
              <a:xfrm>
                <a:off x="3111931" y="5961876"/>
                <a:ext cx="633212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RTS*</a:t>
                </a:r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3111931" y="5603831"/>
                <a:ext cx="633212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RTS*</a:t>
                </a:r>
              </a:p>
            </p:txBody>
          </p:sp>
          <p:cxnSp>
            <p:nvCxnSpPr>
              <p:cNvPr id="56" name="꺾인 연결선 55"/>
              <p:cNvCxnSpPr/>
              <p:nvPr/>
            </p:nvCxnSpPr>
            <p:spPr>
              <a:xfrm rot="10800000" flipV="1">
                <a:off x="3919309" y="3660688"/>
                <a:ext cx="3493" cy="1738010"/>
              </a:xfrm>
              <a:prstGeom prst="bentConnector3">
                <a:avLst>
                  <a:gd name="adj1" fmla="val 6644518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57" name="모서리가 둥근 사각형 설명선 56"/>
              <p:cNvSpPr/>
              <p:nvPr/>
            </p:nvSpPr>
            <p:spPr>
              <a:xfrm>
                <a:off x="1907379" y="3670238"/>
                <a:ext cx="1524882" cy="828177"/>
              </a:xfrm>
              <a:prstGeom prst="wedgeRoundRectCallout">
                <a:avLst>
                  <a:gd name="adj1" fmla="val 66176"/>
                  <a:gd name="adj2" fmla="val -4206"/>
                  <a:gd name="adj3" fmla="val 16667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Trigger for unrequested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120 MHz UL</a:t>
                </a:r>
                <a:endParaRPr kumimoji="0" lang="ko-K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grpSp>
            <p:nvGrpSpPr>
              <p:cNvPr id="58" name="그룹 57"/>
              <p:cNvGrpSpPr/>
              <p:nvPr/>
            </p:nvGrpSpPr>
            <p:grpSpPr>
              <a:xfrm>
                <a:off x="3962363" y="3455555"/>
                <a:ext cx="633212" cy="2833088"/>
                <a:chOff x="2710728" y="3183703"/>
                <a:chExt cx="633212" cy="2833088"/>
              </a:xfrm>
              <a:noFill/>
            </p:grpSpPr>
            <p:sp>
              <p:nvSpPr>
                <p:cNvPr id="65" name="직사각형 64"/>
                <p:cNvSpPr/>
                <p:nvPr/>
              </p:nvSpPr>
              <p:spPr>
                <a:xfrm>
                  <a:off x="2710728" y="5690024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CTS*</a:t>
                  </a:r>
                  <a:endParaRPr kumimoji="0" lang="ko-KR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직사각형 65"/>
                <p:cNvSpPr/>
                <p:nvPr/>
              </p:nvSpPr>
              <p:spPr>
                <a:xfrm>
                  <a:off x="2710728" y="5331979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CTS*</a:t>
                  </a:r>
                  <a:endParaRPr kumimoji="0" lang="ko-KR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직사각형 66"/>
                <p:cNvSpPr/>
                <p:nvPr/>
              </p:nvSpPr>
              <p:spPr>
                <a:xfrm>
                  <a:off x="2710728" y="4973933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직사각형 67"/>
                <p:cNvSpPr/>
                <p:nvPr/>
              </p:nvSpPr>
              <p:spPr>
                <a:xfrm>
                  <a:off x="2710728" y="4615887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직사각형 68"/>
                <p:cNvSpPr/>
                <p:nvPr/>
              </p:nvSpPr>
              <p:spPr>
                <a:xfrm>
                  <a:off x="2710728" y="4257841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직사각형 69"/>
                <p:cNvSpPr/>
                <p:nvPr/>
              </p:nvSpPr>
              <p:spPr>
                <a:xfrm>
                  <a:off x="2710728" y="3899795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직사각형 70"/>
                <p:cNvSpPr/>
                <p:nvPr/>
              </p:nvSpPr>
              <p:spPr>
                <a:xfrm>
                  <a:off x="2710728" y="3541749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직사각형 71"/>
                <p:cNvSpPr/>
                <p:nvPr/>
              </p:nvSpPr>
              <p:spPr>
                <a:xfrm>
                  <a:off x="2710728" y="3183703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9" name="직사각형 58"/>
              <p:cNvSpPr/>
              <p:nvPr/>
            </p:nvSpPr>
            <p:spPr>
              <a:xfrm>
                <a:off x="4785897" y="5228601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0" name="직사각형 59"/>
              <p:cNvSpPr/>
              <p:nvPr/>
            </p:nvSpPr>
            <p:spPr>
              <a:xfrm>
                <a:off x="4785897" y="4875307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4794138" y="4527789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4794138" y="4174495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4794138" y="3808849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4794138" y="3455555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126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373</TotalTime>
  <Words>1084</Words>
  <Application>Microsoft Office PowerPoint</Application>
  <PresentationFormat>On-screen Show (4:3)</PresentationFormat>
  <Paragraphs>262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테마</vt:lpstr>
      <vt:lpstr>RTS*/CTS* for UL/DL OFDMA Control</vt:lpstr>
      <vt:lpstr>Abstract</vt:lpstr>
      <vt:lpstr>Backgrounds</vt:lpstr>
      <vt:lpstr>Backgrounds (cont’d)</vt:lpstr>
      <vt:lpstr>Motivation</vt:lpstr>
      <vt:lpstr>RTS* - CTS* Configurations</vt:lpstr>
      <vt:lpstr>AP-initiated Coordination </vt:lpstr>
      <vt:lpstr>AP-initiated Coordination (cont’d) </vt:lpstr>
      <vt:lpstr>STA-initiated Coordination 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RTS*/CTS* for UL/DL OFDMA Control</dc:title>
  <dc:creator>Jiseon Lee</dc:creator>
  <cp:lastModifiedBy>Dorothy Stanley</cp:lastModifiedBy>
  <cp:revision>20</cp:revision>
  <cp:lastPrinted>1601-01-01T00:00:00Z</cp:lastPrinted>
  <dcterms:created xsi:type="dcterms:W3CDTF">2015-10-22T07:04:31Z</dcterms:created>
  <dcterms:modified xsi:type="dcterms:W3CDTF">2015-10-27T15:43:07Z</dcterms:modified>
</cp:coreProperties>
</file>