
<file path=[Content_Types].xml><?xml version="1.0" encoding="utf-8"?>
<Types xmlns="http://schemas.openxmlformats.org/package/2006/content-types"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305" r:id="rId2"/>
    <p:sldId id="320" r:id="rId3"/>
    <p:sldId id="322" r:id="rId4"/>
    <p:sldId id="323" r:id="rId5"/>
    <p:sldId id="318" r:id="rId6"/>
    <p:sldId id="319" r:id="rId7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046" autoAdjust="0"/>
    <p:restoredTop sz="94660"/>
  </p:normalViewPr>
  <p:slideViewPr>
    <p:cSldViewPr>
      <p:cViewPr varScale="1">
        <p:scale>
          <a:sx n="125" d="100"/>
          <a:sy n="125" d="100"/>
        </p:scale>
        <p:origin x="1790" y="7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840" y="-58"/>
      </p:cViewPr>
      <p:guideLst>
        <p:guide orient="horz" pos="2160"/>
        <p:guide pos="28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2013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CE168710-1D99-4EA8-9FBE-603C4E7FB3E9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331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1332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3336225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802.11-12/xxxxr0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May 2013</a:t>
            </a:r>
          </a:p>
        </p:txBody>
      </p:sp>
      <p:sp>
        <p:nvSpPr>
          <p:cNvPr id="297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A49BB009-85A1-4895-8888-06444DFED2A6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4344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4345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  <p:sp>
        <p:nvSpPr>
          <p:cNvPr id="14346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7729035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ＭＳ Ｐゴシック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页眉占位符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802.11-12/xxxxr0</a:t>
            </a:r>
            <a:endParaRPr lang="en-US"/>
          </a:p>
        </p:txBody>
      </p:sp>
      <p:sp>
        <p:nvSpPr>
          <p:cNvPr id="5" name="日期占位符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2013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A49BB009-85A1-4895-8888-06444DFED2A6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0105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TW" dirty="0" smtClean="0"/>
              <a:t>Click to edit Master text styles</a:t>
            </a:r>
          </a:p>
          <a:p>
            <a:pPr lvl="1"/>
            <a:r>
              <a:rPr lang="en-US" altLang="zh-TW" dirty="0" smtClean="0"/>
              <a:t>Second level</a:t>
            </a:r>
          </a:p>
          <a:p>
            <a:pPr lvl="2"/>
            <a:r>
              <a:rPr lang="en-US" altLang="zh-TW" dirty="0" smtClean="0"/>
              <a:t>Third level</a:t>
            </a:r>
          </a:p>
          <a:p>
            <a:pPr lvl="3"/>
            <a:r>
              <a:rPr lang="en-US" altLang="zh-TW" dirty="0" smtClean="0"/>
              <a:t>Fourth level</a:t>
            </a:r>
          </a:p>
          <a:p>
            <a:pPr lvl="4"/>
            <a:r>
              <a:rPr lang="en-US" altLang="zh-TW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November 2015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A45056AC-8739-442D-A5B7-486A6E4669F6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407395" y="6475413"/>
            <a:ext cx="113653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err="1" smtClean="0"/>
              <a:t>Shiwen</a:t>
            </a:r>
            <a:r>
              <a:rPr lang="en-US" dirty="0" smtClean="0"/>
              <a:t> HE (SEU)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title style</a:t>
            </a:r>
            <a:endParaRPr lang="en-US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TW" smtClean="0"/>
              <a:t>Click to edit Master text styles</a:t>
            </a:r>
          </a:p>
          <a:p>
            <a:pPr lvl="1"/>
            <a:r>
              <a:rPr lang="en-US" altLang="zh-TW" smtClean="0"/>
              <a:t>Second level</a:t>
            </a:r>
          </a:p>
          <a:p>
            <a:pPr lvl="2"/>
            <a:r>
              <a:rPr lang="en-US" altLang="zh-TW" smtClean="0"/>
              <a:t>Third level</a:t>
            </a:r>
          </a:p>
          <a:p>
            <a:pPr lvl="3"/>
            <a:r>
              <a:rPr lang="en-US" altLang="zh-TW" smtClean="0"/>
              <a:t>Fourth level</a:t>
            </a:r>
          </a:p>
          <a:p>
            <a:pPr lvl="4"/>
            <a:r>
              <a:rPr lang="en-US" altLang="zh-TW" smtClean="0"/>
              <a:t>Fifth level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4112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zh-CN" smtClean="0"/>
              <a:t>November 2015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407395" y="6475413"/>
            <a:ext cx="113653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zh-TW" dirty="0" err="1" smtClean="0"/>
              <a:t>Shiwen</a:t>
            </a:r>
            <a:r>
              <a:rPr lang="en-US" altLang="zh-TW" dirty="0" smtClean="0"/>
              <a:t> HE (SEU)</a:t>
            </a:r>
            <a:endParaRPr lang="en-US" altLang="zh-TW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F5B3A705-06FC-4960-A158-0452127666C0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46078" y="332656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802.11-15/1256r4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pPr>
              <a:defRPr/>
            </a:pPr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ＭＳ Ｐゴシック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__1.doc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__1.docx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 smtClean="0"/>
              <a:t>Propose to Add the </a:t>
            </a:r>
            <a:r>
              <a:rPr lang="en-US" altLang="zh-TW" dirty="0"/>
              <a:t>General Description </a:t>
            </a:r>
            <a:r>
              <a:rPr lang="en-US" altLang="zh-TW" dirty="0" smtClean="0"/>
              <a:t>and </a:t>
            </a:r>
            <a:r>
              <a:rPr lang="en-US" altLang="zh-TW" dirty="0"/>
              <a:t>Layer </a:t>
            </a:r>
            <a:r>
              <a:rPr lang="en-US" altLang="zh-TW" dirty="0" smtClean="0"/>
              <a:t>management for </a:t>
            </a:r>
            <a:r>
              <a:rPr lang="en-US" altLang="zh-TW" dirty="0"/>
              <a:t>QMG STA</a:t>
            </a:r>
            <a:endParaRPr lang="zh-TW" alt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714375" y="3026718"/>
            <a:ext cx="7772400" cy="3031976"/>
          </a:xfrm>
        </p:spPr>
        <p:txBody>
          <a:bodyPr/>
          <a:lstStyle/>
          <a:p>
            <a:pPr>
              <a:buNone/>
            </a:pPr>
            <a:r>
              <a:rPr lang="en-GB" altLang="zh-TW" dirty="0" smtClean="0">
                <a:solidFill>
                  <a:srgbClr val="000000"/>
                </a:solidFill>
              </a:rPr>
              <a:t>Authors:</a:t>
            </a:r>
          </a:p>
          <a:p>
            <a:endParaRPr lang="zh-TW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November 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45056AC-8739-442D-A5B7-486A6E4669F6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54286" y="6475413"/>
            <a:ext cx="148963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Shiwen HE (SEU)</a:t>
            </a:r>
            <a:endParaRPr lang="en-US" dirty="0"/>
          </a:p>
        </p:txBody>
      </p:sp>
      <p:graphicFrame>
        <p:nvGraphicFramePr>
          <p:cNvPr id="10" name="Object 23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9049855"/>
              </p:ext>
            </p:extLst>
          </p:nvPr>
        </p:nvGraphicFramePr>
        <p:xfrm>
          <a:off x="717550" y="3506788"/>
          <a:ext cx="8021638" cy="3241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8" name="Document" r:id="rId3" imgW="9435550" imgH="3815032" progId="Word.Document.8">
                  <p:embed/>
                </p:oleObj>
              </mc:Choice>
              <mc:Fallback>
                <p:oleObj name="Document" r:id="rId3" imgW="9435550" imgH="381503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7550" y="3506788"/>
                        <a:ext cx="8021638" cy="3241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文本框 1"/>
          <p:cNvSpPr txBox="1"/>
          <p:nvPr/>
        </p:nvSpPr>
        <p:spPr>
          <a:xfrm>
            <a:off x="2411760" y="2169319"/>
            <a:ext cx="418024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b="1" dirty="0" smtClean="0"/>
              <a:t>Presenter: </a:t>
            </a:r>
            <a:r>
              <a:rPr lang="en-US" altLang="zh-CN" sz="2800" b="1" dirty="0" err="1" smtClean="0"/>
              <a:t>Haiming</a:t>
            </a:r>
            <a:r>
              <a:rPr lang="en-US" altLang="zh-CN" sz="2800" b="1" dirty="0" smtClean="0"/>
              <a:t> Wang</a:t>
            </a:r>
            <a:endParaRPr lang="zh-CN" alt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Introduction</a:t>
            </a:r>
            <a:endParaRPr lang="zh-TW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altLang="zh-TW" b="0" dirty="0" smtClean="0"/>
              <a:t>In Clause 4, there are general description for each type of STA, such as VHT STA, DMG STA, etc.</a:t>
            </a:r>
          </a:p>
          <a:p>
            <a:pPr algn="just"/>
            <a:r>
              <a:rPr lang="en-US" altLang="zh-TW" b="0" dirty="0"/>
              <a:t>In Clause </a:t>
            </a:r>
            <a:r>
              <a:rPr lang="en-US" altLang="zh-TW" b="0" dirty="0" smtClean="0"/>
              <a:t>6, </a:t>
            </a:r>
            <a:r>
              <a:rPr lang="en-US" altLang="zh-TW" b="0" dirty="0"/>
              <a:t>there are </a:t>
            </a:r>
            <a:r>
              <a:rPr lang="en-US" altLang="zh-TW" b="0" dirty="0" smtClean="0"/>
              <a:t>different </a:t>
            </a:r>
            <a:r>
              <a:rPr lang="en-US" altLang="zh-TW" b="0" dirty="0" smtClean="0"/>
              <a:t>layer </a:t>
            </a:r>
            <a:r>
              <a:rPr lang="en-US" altLang="zh-TW" b="0" dirty="0" smtClean="0"/>
              <a:t>management for different MAC and PHY, </a:t>
            </a:r>
            <a:r>
              <a:rPr lang="en-US" altLang="zh-TW" b="0" dirty="0"/>
              <a:t>such as </a:t>
            </a:r>
            <a:r>
              <a:rPr lang="en-US" altLang="zh-TW" b="0" dirty="0" smtClean="0"/>
              <a:t>VHT PHY, DMG PHY, </a:t>
            </a:r>
            <a:r>
              <a:rPr lang="en-US" altLang="zh-TW" b="0" dirty="0"/>
              <a:t>etc.</a:t>
            </a:r>
          </a:p>
          <a:p>
            <a:endParaRPr lang="en-US" altLang="zh-TW" dirty="0" smtClean="0"/>
          </a:p>
          <a:p>
            <a:endParaRPr lang="zh-TW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45056AC-8739-442D-A5B7-486A6E4669F6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54286" y="6475413"/>
            <a:ext cx="148963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Shiwen HE (SEU)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November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Propose to Add the General Description for QMG STA in Sub-clause 4.3 </a:t>
            </a:r>
            <a:endParaRPr lang="zh-TW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altLang="zh-TW" sz="2800" b="0" dirty="0" smtClean="0"/>
              <a:t>This proposal suggest to add the general description for QMG STAs in sub-clause 4.3.</a:t>
            </a:r>
            <a:endParaRPr lang="en-US" altLang="zh-TW" b="0" dirty="0" smtClean="0"/>
          </a:p>
          <a:p>
            <a:endParaRPr lang="zh-TW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45056AC-8739-442D-A5B7-486A6E4669F6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54286" y="6475413"/>
            <a:ext cx="148963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Shiwen HE (SEU)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November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/>
              <a:t>Propose to Add the </a:t>
            </a:r>
            <a:r>
              <a:rPr lang="en-US" altLang="zh-TW" dirty="0" smtClean="0"/>
              <a:t>Lay management for </a:t>
            </a:r>
            <a:r>
              <a:rPr lang="en-US" altLang="zh-TW" dirty="0"/>
              <a:t>QMG STA in </a:t>
            </a:r>
            <a:r>
              <a:rPr lang="en-US" altLang="zh-TW" dirty="0" smtClean="0"/>
              <a:t>Clause 6 </a:t>
            </a:r>
            <a:endParaRPr lang="zh-TW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altLang="zh-TW" sz="2800" b="0" dirty="0" smtClean="0"/>
              <a:t>This proposal suggest to add the </a:t>
            </a:r>
            <a:r>
              <a:rPr lang="en-US" altLang="zh-TW" sz="2800" b="0" dirty="0" smtClean="0"/>
              <a:t>layer </a:t>
            </a:r>
            <a:r>
              <a:rPr lang="en-US" altLang="zh-TW" sz="2800" b="0" dirty="0" smtClean="0"/>
              <a:t>management description for QMG in Clause 6.</a:t>
            </a:r>
            <a:endParaRPr lang="en-US" altLang="zh-TW" b="0" dirty="0" smtClean="0"/>
          </a:p>
          <a:p>
            <a:endParaRPr lang="zh-TW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A45056AC-8739-442D-A5B7-486A6E4669F6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54286" y="6475413"/>
            <a:ext cx="148963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Shiwen HE (SEU)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November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6083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Summary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altLang="zh-TW" b="0" dirty="0"/>
              <a:t>This proposal suggest to add the general description for QMG </a:t>
            </a:r>
            <a:r>
              <a:rPr lang="en-US" altLang="zh-TW" b="0" dirty="0" smtClean="0"/>
              <a:t>STAs </a:t>
            </a:r>
            <a:r>
              <a:rPr lang="en-US" altLang="zh-TW" b="0" dirty="0"/>
              <a:t>in sub-clause 4.3.</a:t>
            </a:r>
          </a:p>
          <a:p>
            <a:pPr algn="just"/>
            <a:r>
              <a:rPr lang="en-US" altLang="zh-TW" b="0" dirty="0"/>
              <a:t>This proposal suggest to add the </a:t>
            </a:r>
            <a:r>
              <a:rPr lang="en-US" altLang="zh-TW" b="0" dirty="0" smtClean="0"/>
              <a:t>layer </a:t>
            </a:r>
            <a:r>
              <a:rPr lang="en-US" altLang="zh-TW" b="0" dirty="0"/>
              <a:t>management description for QMG in Clause 6.</a:t>
            </a:r>
          </a:p>
          <a:p>
            <a:endParaRPr lang="en-US" dirty="0" smtClean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A45056AC-8739-442D-A5B7-486A6E4669F6}" type="slidenum">
              <a:rPr lang="en-US"/>
              <a:pPr/>
              <a:t>5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54286" y="6475413"/>
            <a:ext cx="148963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Shiwen HE (SEU)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November 2015</a:t>
            </a:r>
            <a:endParaRPr lang="en-US" dirty="0"/>
          </a:p>
        </p:txBody>
      </p:sp>
      <p:graphicFrame>
        <p:nvGraphicFramePr>
          <p:cNvPr id="3" name="对象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06944156"/>
              </p:ext>
            </p:extLst>
          </p:nvPr>
        </p:nvGraphicFramePr>
        <p:xfrm>
          <a:off x="1907704" y="4293096"/>
          <a:ext cx="914400" cy="828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39" name="文档" showAsIcon="1" r:id="rId3" imgW="914400" imgH="828720" progId="Word.Document.12">
                  <p:embed/>
                </p:oleObj>
              </mc:Choice>
              <mc:Fallback>
                <p:oleObj name="文档" showAsIcon="1" r:id="rId3" imgW="914400" imgH="82872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907704" y="4293096"/>
                        <a:ext cx="914400" cy="8286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References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z="2000" dirty="0" smtClean="0"/>
              <a:t>[1] </a:t>
            </a:r>
            <a:r>
              <a:rPr lang="en-US" sz="2000" b="0" dirty="0"/>
              <a:t>Draft P802.11REVmc_D4.2 Part 11: Wireless LAN Medium Access </a:t>
            </a:r>
            <a:r>
              <a:rPr lang="en-US" sz="2000" b="0" dirty="0" smtClean="0"/>
              <a:t>Control (MAC</a:t>
            </a:r>
            <a:r>
              <a:rPr lang="en-US" sz="2000" b="0" dirty="0"/>
              <a:t>) and Physical Layer (PHY) </a:t>
            </a:r>
            <a:r>
              <a:rPr lang="en-US" sz="2000" b="0" dirty="0" smtClean="0"/>
              <a:t>Specifications.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Slide </a:t>
            </a:r>
            <a:fld id="{A45056AC-8739-442D-A5B7-486A6E4669F6}" type="slidenum">
              <a:rPr lang="en-US"/>
              <a:pPr/>
              <a:t>6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054286" y="6475413"/>
            <a:ext cx="148963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Shiwen HE (SEU)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41128" cy="276999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November 2015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ndwidth utilization by OFDMA extension to narrow band packet v0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Bandwidth utilization by OFDMA extension to narrow band packet v0</Template>
  <TotalTime>450</TotalTime>
  <Words>246</Words>
  <Application>Microsoft Office PowerPoint</Application>
  <PresentationFormat>全屏显示(4:3)</PresentationFormat>
  <Paragraphs>37</Paragraphs>
  <Slides>6</Slides>
  <Notes>1</Notes>
  <HiddenSlides>0</HiddenSlides>
  <MMClips>0</MMClips>
  <ScaleCrop>false</ScaleCrop>
  <HeadingPairs>
    <vt:vector size="8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2</vt:i4>
      </vt:variant>
      <vt:variant>
        <vt:lpstr>幻灯片标题</vt:lpstr>
      </vt:variant>
      <vt:variant>
        <vt:i4>6</vt:i4>
      </vt:variant>
    </vt:vector>
  </HeadingPairs>
  <TitlesOfParts>
    <vt:vector size="12" baseType="lpstr">
      <vt:lpstr>ＭＳ Ｐゴシック</vt:lpstr>
      <vt:lpstr>ＭＳ Ｐゴシック</vt:lpstr>
      <vt:lpstr>Times New Roman</vt:lpstr>
      <vt:lpstr>Bandwidth utilization by OFDMA extension to narrow band packet v0</vt:lpstr>
      <vt:lpstr>Microsoft Word 97 - 2003 文档</vt:lpstr>
      <vt:lpstr>Microsoft Word 文档</vt:lpstr>
      <vt:lpstr>Propose to Add the General Description and Layer management for QMG STA</vt:lpstr>
      <vt:lpstr>Introduction</vt:lpstr>
      <vt:lpstr>Propose to Add the General Description for QMG STA in Sub-clause 4.3 </vt:lpstr>
      <vt:lpstr>Propose to Add the Lay management for QMG STA in Clause 6 </vt:lpstr>
      <vt:lpstr>Summary</vt:lpstr>
      <vt:lpstr>References</vt:lpstr>
    </vt:vector>
  </TitlesOfParts>
  <Company>MediaTek Inc.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Propose to Add the General Description and Layer management for QMG STA</dc:title>
  <dc:creator>Frank Hsu (徐建芳)</dc:creator>
  <cp:lastModifiedBy>Haiming Wang</cp:lastModifiedBy>
  <cp:revision>144</cp:revision>
  <cp:lastPrinted>1998-02-10T13:28:06Z</cp:lastPrinted>
  <dcterms:created xsi:type="dcterms:W3CDTF">2014-10-15T03:40:19Z</dcterms:created>
  <dcterms:modified xsi:type="dcterms:W3CDTF">2015-11-10T15:49:38Z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(11)O48q+nWDiKNAVXoAwq58w7ATF5BZpxUzus1FEuepahc6BRLUWdfXeHQFTCUY0LJynFgfmRNU_x000d_
PZlAVy+j0r6pbdmCRncynI9/Aaf8AO/s5Z/cQrhsqm+/ilxCTptQKV2KGHnGNsKrsfiqTB7o_x000d_
nk1NZFjLmsdN3EIA+nFCDPLxB+rwPfkyuQuKxC1SHK8+gkXrhd5XuRgWoU+k7Kr21OEQYYVo_x000d_
bcxrJtGls6+SGcfdxl</vt:lpwstr>
  </property>
  <property fmtid="{D5CDD505-2E9C-101B-9397-08002B2CF9AE}" pid="3" name="_ms_pID_7253431">
    <vt:lpwstr>K0qCLm5hNNHntgVAX1YU6nQ2gfWxEqcbblzHmHAfHcf/Tr88k+xYjW_x000d_
jXwzYLZdGDR58Bt2TMD6KwB/pidXZI0t4eTVn62kFTRlKSek2wU4tFYwOIHDOL4/TF95PXSz_x000d_
YzQjeEbYZeZ8NA4BkgQkrYOVhie3oGG8BduXfuqQpwtRlm/U02j2lws529RgjcpGPPoJ7opd_x000d_
0QYrRdn5tuOrPS27+SWpyz+V5FnRaWtpxsb+</vt:lpwstr>
  </property>
  <property fmtid="{D5CDD505-2E9C-101B-9397-08002B2CF9AE}" pid="4" name="_ms_pID_7253432">
    <vt:lpwstr>z+wS3Lso7rCsk2u5NeSdz1mgAhBlIKPm/6Vt_x000d_
9SelwiGPWJl2e/L+mnGBFwHGXGa+csQarF7br81kk2LVNPg6yD/DC8wlIpbq2K7VUww14u8k_x000d_
0iGXh6tprVo8LoW0qiUwOeVz06HJGnkjqAlM1d4ZbjndxKeTrirxG+HR41WRHASbvCRtyJGJ_x000d_
++4bgm12ABvUM3w0pT8GtTg7W044LQCb9yYxc57ndLDCfychoQXgQK</vt:lpwstr>
  </property>
  <property fmtid="{D5CDD505-2E9C-101B-9397-08002B2CF9AE}" pid="5" name="_ms_pID_7253433">
    <vt:lpwstr>GlasUOdPGeoqYPypWe_x000d_
IqLqMyBUZS1gXBZWYHMs+w2AXBxaewrqw+UrSPetciY4AAcIv8tZY1ADuj3TwBHMwaM9FSw/_x000d_
0AHQaS3Q0aB6A5ig3WkPwTpMkngmVYwD8N8wnGJrC/A44Ltr5Mv4/tg9VI8Y2GY872s0Qqdm_x000d_
dJg9BKHEmWfdgaZ3RKkJaunONvMnmYpZY6f1T/2TLX3GQZOZ3Uc+RBGS+lJkkVJ1zuQiRagO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_x000d_
20mkNSLxbw5eM5B39cTseO0z1chv9l7xRG3Ch8Mxed6BDaF0eY/geGzEfHyO5D5IQC/5jKFS_x000d_
RyK0yUdQ4tNfVx3Ds6FV/rLfrFSHWYyWAkxrCfVtFHuBal2Pj4k88HEJWP3uHdwwKhfuqWq3_x000d_
KdfFjJCpIcERaWS31O1F6UeMnejKQHqPUprpG8dF4k6pnjGFiAloZBouYxFs5iROTheRHOkV_x000d_
8Jqj0cI85KZlFHEp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VdJmx+I++wq7gK07vfGTigxcFRtRmEGux54d1Q69LNV8sD9ayTdcMUdR_x000d_
72ftdvdkin2icDoWiYTEV044DqDlIxDJCWmYCe9TXmdK418IXDWl81n6Q+xsL9yknXJOXBlm_x000d_
NZSOQK4S5F2VnRePXW7L80GN5Z21jR0wZRnbhrjnKH5fMMbilmchaAn6T4y1Oe7qM6CE8qxe_x000d_
06t8AhgmAFp6iBQrSP1Z5K8eWZILSqmzeM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qYyZh4aZvPVX2T643EWnDJYv5yAmOPUwDmyf73_x000d_
bioyVR4Wf4A58Lj86J1XiPwbuK6rb9U36U1xLLQww+ywIxjGrLQOkim+UxYaiPHgB0aJtcMj_x000d_
olX7fx4lXom7J52vFo20EDRrAq6hWNnD5ovnm9dJ6dNY87eaRnZE0Kz3ZPj9qkxjzZAItqBJ_x000d_
DhO2FA4wdc7W4x4zG22Ki3G17H6eQ9F4iahaBYajfkzThkefmfsq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H7aPvH8y7N/tdtmBqe7/_x000d_
T36vWXIcSVKwtkaBkYub7QrwBF1bc+MQEhZqNdRs7ScWpeqYSylLMFIPRJfeRaskz9z1f3Lv_x000d_
fsTmhGYxbcMBV+B/61ddIQkoykAvod8T/5zmAGe/aDKPKKfX8h3Q2iuFkB4r4AVVqCfPLnf8_x000d_
V+Aq/oiy3bzIgIu3oLBV3rK8Q9L66WjNzbM/YUEcvrIUodruzv11OsF1VtOw9/3Q2Z4Uep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5o_x000d_
sJssTYv3qE6KeKIJR60naGv96xwmW0kj0Eec6fCSAhf6n96X4AFHJRz2ys7x9bfs0GhMsZ80_x000d_
EvDHXSeXaymUz/tZ6NEguhSBE1aISyRDOGyPFN0J4BFTelacMeDH0TXhOMGSYVCinzY/OctP_x000d_
vHiNscBq6X8L5ZviMgp2T/fY0n2AWj+kuM/kwydnZTwbw/biPfEOXRrt6UE9xtUflYcIjeCL_x000d_
lJSgg2Heg1nosm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9R8sxW2bsK1FuCqk5FdU7CDMor8wwvepYlV1OZdpMryR174BfJDtInDL2Z_x000d_
8Ed0MM9hIhSiOjgU4tR4e7HeivI8hZYswqXpb0oE39b2Ap5OjuGZN9mChq+X6H2vcKo9txIx_x000d_
C1jDtQiM4aR6nOBBJbkS0yyXcIX1xpRNUSnpLaSiXJNKw5jzhS9yyLVoHVqkcWGc7MXAW5Jx_x000d_
WnWFALeEn9RZV2ybTDiWr+dPHKEt5iRD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Gl8g9ICRyndh1BlxnkTjPekp8R6OLPX2VD1ztnzt_x000d_
uwyMtIkMkVOK7fJ4sWxcJA9UCi+jLoZBE6+S6/VkHtYovU6nX9XQwy+h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Swl1/EnGLpPg==</vt:lpwstr>
  </property>
  <property fmtid="{D5CDD505-2E9C-101B-9397-08002B2CF9AE}" pid="25" name="_ms_pID_72534311_00">
    <vt:lpwstr>_ms_pID_72534311</vt:lpwstr>
  </property>
  <property fmtid="{D5CDD505-2E9C-101B-9397-08002B2CF9AE}" pid="26" name="sflag">
    <vt:lpwstr>1396355984</vt:lpwstr>
  </property>
  <property fmtid="{D5CDD505-2E9C-101B-9397-08002B2CF9AE}" pid="27" name="_new_ms_pID_72543">
    <vt:lpwstr>(3)xJ+lQc93pNeNPy+SiWByyf4ewm3cA91kP+cGrQfkQdALTZ42PJGTBHNrX6Xx+u+/L+v7xN5U_x000d_
qg8idCu8KZodeEkdsDunaOx1u/TQo9qfP0Lg9wk3qrDk/zZzwuEvrtjN4SDxI+XYuZZZK/W7_x000d_
cEWzlc8GTNui69mziIMx7EzLQICXe9pLPE1aRJmRcShVWQcvH5Raw/7AwYtf1BIlmVB8vzLm_x000d_
5X4q5KYIMQjQ0xctvU</vt:lpwstr>
  </property>
  <property fmtid="{D5CDD505-2E9C-101B-9397-08002B2CF9AE}" pid="28" name="_new_ms_pID_72543_00">
    <vt:lpwstr>_new_ms_pID_72543</vt:lpwstr>
  </property>
  <property fmtid="{D5CDD505-2E9C-101B-9397-08002B2CF9AE}" pid="29" name="_new_ms_pID_725431">
    <vt:lpwstr>Y4f1qzZH34Ry/bFRM5Dg8Mt2mTWu0GY+Cg5gKW6EQbKr9fQ3sLZ+Kp_x000d_
77JK9raVWrHbtFLbN2EG8f8p89lymJl7gFMTc6pLc1YFuPAWMSNSDGqWFzV9tf5qsFFTWlK0_x000d_
ST+fziJlCvyVma7E1AEtMaOz4ypAzV9Cxc6sqjHpNb13sMQQJtSvHzfqTxVS8gl//RUQu5N5_x000d_
O8aCiqmUlZgN0ENb/dJJlgJdvyzilJCR9gHK</vt:lpwstr>
  </property>
  <property fmtid="{D5CDD505-2E9C-101B-9397-08002B2CF9AE}" pid="30" name="_new_ms_pID_725431_00">
    <vt:lpwstr>_new_ms_pID_725431</vt:lpwstr>
  </property>
  <property fmtid="{D5CDD505-2E9C-101B-9397-08002B2CF9AE}" pid="31" name="_new_ms_pID_725432">
    <vt:lpwstr>u/iIU8XRdh6i89GpYZPKozoxBHRbwJrtaxe8_x000d_
RqS/hDIw</vt:lpwstr>
  </property>
  <property fmtid="{D5CDD505-2E9C-101B-9397-08002B2CF9AE}" pid="32" name="_new_ms_pID_725432_00">
    <vt:lpwstr>_new_ms_pID_725432</vt:lpwstr>
  </property>
  <property fmtid="{D5CDD505-2E9C-101B-9397-08002B2CF9AE}" pid="33" name="_AdHocReviewCycleID">
    <vt:i4>1079403353</vt:i4>
  </property>
  <property fmtid="{D5CDD505-2E9C-101B-9397-08002B2CF9AE}" pid="34" name="_NewReviewCycle">
    <vt:lpwstr/>
  </property>
  <property fmtid="{D5CDD505-2E9C-101B-9397-08002B2CF9AE}" pid="35" name="_EmailSubject">
    <vt:lpwstr>The concept to play OFDMA with legacy devices</vt:lpwstr>
  </property>
  <property fmtid="{D5CDD505-2E9C-101B-9397-08002B2CF9AE}" pid="36" name="_AuthorEmail">
    <vt:lpwstr>alan.jauh@mediatek.com</vt:lpwstr>
  </property>
  <property fmtid="{D5CDD505-2E9C-101B-9397-08002B2CF9AE}" pid="37" name="_AuthorEmailDisplayName">
    <vt:lpwstr>Alan Jauh (趙育仁)</vt:lpwstr>
  </property>
  <property fmtid="{D5CDD505-2E9C-101B-9397-08002B2CF9AE}" pid="38" name="_PreviousAdHocReviewCycleID">
    <vt:i4>137668089</vt:i4>
  </property>
</Properties>
</file>