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5" r:id="rId2"/>
    <p:sldId id="320" r:id="rId3"/>
    <p:sldId id="322" r:id="rId4"/>
    <p:sldId id="323" r:id="rId5"/>
    <p:sldId id="318" r:id="rId6"/>
    <p:sldId id="31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92" d="100"/>
          <a:sy n="92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362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290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2759" y="6475413"/>
            <a:ext cx="14511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802.11-15/1256r0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Propose to Add the </a:t>
            </a:r>
            <a:r>
              <a:rPr lang="en-US" altLang="zh-TW" dirty="0"/>
              <a:t>General Description </a:t>
            </a:r>
            <a:r>
              <a:rPr lang="en-US" altLang="zh-TW" dirty="0" smtClean="0"/>
              <a:t>and </a:t>
            </a:r>
            <a:r>
              <a:rPr lang="en-US" altLang="zh-TW" dirty="0"/>
              <a:t>Layer </a:t>
            </a:r>
            <a:r>
              <a:rPr lang="en-US" altLang="zh-TW" dirty="0" smtClean="0"/>
              <a:t>management for </a:t>
            </a:r>
            <a:r>
              <a:rPr lang="en-US" altLang="zh-TW" dirty="0"/>
              <a:t>QMG STA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956525"/>
              </p:ext>
            </p:extLst>
          </p:nvPr>
        </p:nvGraphicFramePr>
        <p:xfrm>
          <a:off x="714375" y="2554288"/>
          <a:ext cx="7292975" cy="308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Document" r:id="rId3" imgW="9053281" imgH="3828986" progId="Word.Document.8">
                  <p:embed/>
                </p:oleObj>
              </mc:Choice>
              <mc:Fallback>
                <p:oleObj name="Document" r:id="rId3" imgW="9053281" imgH="38289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554288"/>
                        <a:ext cx="7292975" cy="308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 smtClean="0"/>
              <a:t>In Clause 4, there are general description for each type of STA, such as VHT STA, DMG STA, etc.</a:t>
            </a:r>
          </a:p>
          <a:p>
            <a:pPr algn="just"/>
            <a:r>
              <a:rPr lang="en-US" altLang="zh-TW" b="0" dirty="0"/>
              <a:t>In Clause </a:t>
            </a:r>
            <a:r>
              <a:rPr lang="en-US" altLang="zh-TW" b="0" dirty="0" smtClean="0"/>
              <a:t>6, </a:t>
            </a:r>
            <a:r>
              <a:rPr lang="en-US" altLang="zh-TW" b="0" dirty="0"/>
              <a:t>there are </a:t>
            </a:r>
            <a:r>
              <a:rPr lang="en-US" altLang="zh-TW" b="0" dirty="0" smtClean="0"/>
              <a:t>different lay management for different MAC and PHY, </a:t>
            </a:r>
            <a:r>
              <a:rPr lang="en-US" altLang="zh-TW" b="0" dirty="0"/>
              <a:t>such as </a:t>
            </a:r>
            <a:r>
              <a:rPr lang="en-US" altLang="zh-TW" b="0" dirty="0" smtClean="0"/>
              <a:t>VHT PHY, DMG PHY, </a:t>
            </a:r>
            <a:r>
              <a:rPr lang="en-US" altLang="zh-TW" b="0" dirty="0"/>
              <a:t>etc.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General Description for QMG STA in Sub-clause 4.3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general description for QMG STA in sub-clause 4.3.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</a:t>
            </a:r>
            <a:r>
              <a:rPr lang="en-US" altLang="zh-TW" dirty="0" smtClean="0"/>
              <a:t>Lay management for </a:t>
            </a:r>
            <a:r>
              <a:rPr lang="en-US" altLang="zh-TW" dirty="0"/>
              <a:t>QMG STA in </a:t>
            </a:r>
            <a:r>
              <a:rPr lang="en-US" altLang="zh-TW" dirty="0" smtClean="0"/>
              <a:t>Clause 6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lay management description for QMG in Clause 6.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/>
              <a:t>This proposal suggest to add the general description for QMG STA in sub-clause 4.3.</a:t>
            </a:r>
          </a:p>
          <a:p>
            <a:pPr algn="just"/>
            <a:r>
              <a:rPr lang="en-US" altLang="zh-TW" b="0" dirty="0"/>
              <a:t>This proposal suggest to add the lay management description for QMG in Clause 6.</a:t>
            </a:r>
          </a:p>
          <a:p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090901"/>
              </p:ext>
            </p:extLst>
          </p:nvPr>
        </p:nvGraphicFramePr>
        <p:xfrm>
          <a:off x="6597086" y="3789040"/>
          <a:ext cx="914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文档" showAsIcon="1" r:id="rId3" imgW="914400" imgH="828720" progId="Word.Document.12">
                  <p:embed/>
                </p:oleObj>
              </mc:Choice>
              <mc:Fallback>
                <p:oleObj name="文档" showAsIcon="1" r:id="rId3" imgW="914400" imgH="828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97086" y="3789040"/>
                        <a:ext cx="9144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[1] </a:t>
            </a:r>
            <a:r>
              <a:rPr lang="en-US" sz="2000" b="0" dirty="0"/>
              <a:t>Draft P802.11REVmc_D4.2 Part 11: Wireless LAN Medium Access </a:t>
            </a:r>
            <a:r>
              <a:rPr lang="en-US" sz="2000" b="0" dirty="0" smtClean="0"/>
              <a:t>Control (MAC</a:t>
            </a:r>
            <a:r>
              <a:rPr lang="en-US" sz="2000" b="0" dirty="0"/>
              <a:t>) and Physical Layer (PHY) </a:t>
            </a:r>
            <a:r>
              <a:rPr lang="en-US" sz="2000" b="0" dirty="0" smtClean="0"/>
              <a:t>Specifications.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349</TotalTime>
  <Words>228</Words>
  <Application>Microsoft Office PowerPoint</Application>
  <PresentationFormat>全屏显示(4:3)</PresentationFormat>
  <Paragraphs>32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MS PGothic</vt:lpstr>
      <vt:lpstr>MS PGothic</vt:lpstr>
      <vt:lpstr>Times New Roman</vt:lpstr>
      <vt:lpstr>Bandwidth utilization by OFDMA extension to narrow band packet v0</vt:lpstr>
      <vt:lpstr>Document</vt:lpstr>
      <vt:lpstr>文档</vt:lpstr>
      <vt:lpstr>Propose to Add the General Description and Layer management for QMG STA</vt:lpstr>
      <vt:lpstr>Introduction</vt:lpstr>
      <vt:lpstr>Propose to Add the General Description for QMG STA in Sub-clause 4.3 </vt:lpstr>
      <vt:lpstr>Propose to Add the Lay management for QMG STA in Clause 6 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shiwen he</cp:lastModifiedBy>
  <cp:revision>133</cp:revision>
  <cp:lastPrinted>1998-02-10T13:28:06Z</cp:lastPrinted>
  <dcterms:created xsi:type="dcterms:W3CDTF">2014-10-15T03:40:19Z</dcterms:created>
  <dcterms:modified xsi:type="dcterms:W3CDTF">2015-10-21T06:43:33Z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