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29" r:id="rId20"/>
    <p:sldId id="330" r:id="rId21"/>
    <p:sldId id="294" r:id="rId22"/>
    <p:sldId id="295" r:id="rId23"/>
    <p:sldId id="296" r:id="rId24"/>
    <p:sldId id="297" r:id="rId25"/>
    <p:sldId id="298" r:id="rId26"/>
    <p:sldId id="320" r:id="rId27"/>
    <p:sldId id="321" r:id="rId28"/>
    <p:sldId id="318" r:id="rId29"/>
    <p:sldId id="319" r:id="rId30"/>
    <p:sldId id="328" r:id="rId31"/>
    <p:sldId id="291" r:id="rId32"/>
    <p:sldId id="289" r:id="rId33"/>
    <p:sldId id="288" r:id="rId34"/>
    <p:sldId id="287" r:id="rId35"/>
    <p:sldId id="286" r:id="rId36"/>
    <p:sldId id="284" r:id="rId37"/>
    <p:sldId id="264" r:id="rId38"/>
    <p:sldId id="285" r:id="rId39"/>
    <p:sldId id="308" r:id="rId40"/>
    <p:sldId id="292" r:id="rId41"/>
    <p:sldId id="322" r:id="rId42"/>
    <p:sldId id="327" r:id="rId43"/>
    <p:sldId id="280" r:id="rId44"/>
    <p:sldId id="281" r:id="rId45"/>
    <p:sldId id="282" r:id="rId46"/>
    <p:sldId id="283" r:id="rId47"/>
    <p:sldId id="258" r:id="rId48"/>
    <p:sldId id="259" r:id="rId49"/>
    <p:sldId id="260" r:id="rId50"/>
    <p:sldId id="261" r:id="rId51"/>
    <p:sldId id="262" r:id="rId52"/>
    <p:sldId id="26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29"/>
            <p14:sldId id="330"/>
            <p14:sldId id="294"/>
            <p14:sldId id="295"/>
          </p14:sldIdLst>
        </p14:section>
        <p14:section name="Slot#2" id="{D9FDAC3C-59EC-4F24-A258-990E5A99524B}">
          <p14:sldIdLst>
            <p14:sldId id="296"/>
            <p14:sldId id="297"/>
            <p14:sldId id="298"/>
            <p14:sldId id="320"/>
            <p14:sldId id="321"/>
          </p14:sldIdLst>
        </p14:section>
        <p14:section name="Slot#3" id="{93B9EB07-A2D0-459C-A16F-0CCDB5199DFA}">
          <p14:sldIdLst>
            <p14:sldId id="318"/>
            <p14:sldId id="319"/>
            <p14:sldId id="328"/>
            <p14:sldId id="291"/>
            <p14:sldId id="289"/>
            <p14:sldId id="288"/>
            <p14:sldId id="287"/>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71" d="100"/>
          <a:sy n="71" d="100"/>
        </p:scale>
        <p:origin x="160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332709128"/>
        <c:axId val="332704424"/>
        <c:axId val="0"/>
      </c:bar3DChart>
      <c:catAx>
        <c:axId val="3327091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332704424"/>
        <c:crosses val="autoZero"/>
        <c:auto val="1"/>
        <c:lblAlgn val="ctr"/>
        <c:lblOffset val="100"/>
        <c:tickLblSkip val="3"/>
        <c:tickMarkSkip val="1"/>
        <c:noMultiLvlLbl val="0"/>
      </c:catAx>
      <c:valAx>
        <c:axId val="332704424"/>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3327091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238-01-00az-sep-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smtClean="0"/>
              <a:t>TG Nov.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2015-11-05</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46"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3555029"/>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11-15/1238</a:t>
            </a:r>
            <a:r>
              <a:rPr lang="en-US" altLang="en-US" sz="1800" b="0" dirty="0" smtClean="0"/>
              <a:t>).  </a:t>
            </a:r>
            <a:endParaRPr lang="en-US" altLang="en-US" sz="1800" b="0" dirty="0"/>
          </a:p>
          <a:p>
            <a:pPr>
              <a:spcBef>
                <a:spcPct val="20000"/>
              </a:spcBef>
              <a:buFontTx/>
              <a:buChar char="•"/>
            </a:pPr>
            <a:r>
              <a:rPr lang="en-US" altLang="en-US" sz="1800" b="0" dirty="0" smtClean="0"/>
              <a:t>Election for TG vice chair position.</a:t>
            </a:r>
            <a:endParaRPr lang="en-US" altLang="en-US" sz="1800" b="0" dirty="0"/>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12764396"/>
              </p:ext>
            </p:extLst>
          </p:nvPr>
        </p:nvGraphicFramePr>
        <p:xfrm>
          <a:off x="395536" y="1724994"/>
          <a:ext cx="8458200" cy="3444608"/>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Nov.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a:t>Election for TG vice chair position</a:t>
            </a:r>
            <a:r>
              <a:rPr lang="en-US" altLang="en-US" sz="2000" b="0" dirty="0" smtClean="0"/>
              <a:t>.</a:t>
            </a:r>
          </a:p>
          <a:p>
            <a:pPr algn="just">
              <a:spcBef>
                <a:spcPct val="20000"/>
              </a:spcBef>
              <a:buFontTx/>
              <a:buChar char="•"/>
            </a:pPr>
            <a:r>
              <a:rPr lang="en-US" altLang="en-US" sz="2000" b="0" dirty="0" smtClean="0"/>
              <a:t>Presentation to inform TG.</a:t>
            </a:r>
            <a:endParaRPr lang="en-US" altLang="en-US" sz="20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9415046"/>
              </p:ext>
            </p:extLst>
          </p:nvPr>
        </p:nvGraphicFramePr>
        <p:xfrm>
          <a:off x="669345" y="1988840"/>
          <a:ext cx="7772404" cy="184456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11-15/1238r1 posted to Mentor Oct. 5</a:t>
            </a:r>
            <a:r>
              <a:rPr lang="en-US" baseline="30000" dirty="0" smtClean="0"/>
              <a:t>th</a:t>
            </a:r>
            <a:r>
              <a:rPr lang="en-US" dirty="0" smtClean="0"/>
              <a:t>. </a:t>
            </a:r>
          </a:p>
          <a:p>
            <a:endParaRPr lang="en-US" dirty="0" smtClean="0"/>
          </a:p>
          <a:p>
            <a:r>
              <a:rPr lang="en-US" dirty="0" smtClean="0"/>
              <a:t>Motion:</a:t>
            </a:r>
          </a:p>
          <a:p>
            <a:pPr marL="0" indent="0"/>
            <a:r>
              <a:rPr lang="en-US" dirty="0" smtClean="0"/>
              <a:t>To </a:t>
            </a:r>
            <a:r>
              <a:rPr lang="en-US" dirty="0"/>
              <a:t>approve document </a:t>
            </a:r>
            <a:r>
              <a:rPr lang="en-US" dirty="0" smtClean="0"/>
              <a:t>11-15/1238r1 </a:t>
            </a:r>
            <a:r>
              <a:rPr lang="en-US" dirty="0"/>
              <a:t>as </a:t>
            </a:r>
            <a:r>
              <a:rPr lang="en-US" dirty="0" smtClean="0"/>
              <a:t>TG </a:t>
            </a:r>
            <a:r>
              <a:rPr lang="en-US" dirty="0"/>
              <a:t>meeting minutes for the </a:t>
            </a:r>
            <a:r>
              <a:rPr lang="en-US" dirty="0" smtClean="0"/>
              <a:t>Bangkok meeting</a:t>
            </a:r>
            <a:r>
              <a:rPr lang="en-US" dirty="0"/>
              <a:t>. </a:t>
            </a:r>
          </a:p>
          <a:p>
            <a:r>
              <a:rPr lang="en-US" dirty="0"/>
              <a:t>Moved </a:t>
            </a:r>
            <a:r>
              <a:rPr lang="en-US" dirty="0" smtClean="0"/>
              <a:t>by:</a:t>
            </a:r>
          </a:p>
          <a:p>
            <a:r>
              <a:rPr lang="en-US" dirty="0" smtClean="0"/>
              <a:t>Seconded by:</a:t>
            </a:r>
            <a:endParaRPr lang="en-US" dirty="0"/>
          </a:p>
          <a:p>
            <a:r>
              <a:rPr lang="en-US" dirty="0" smtClean="0"/>
              <a:t>Results (Y/N/A): </a:t>
            </a:r>
            <a:endParaRPr lang="en-US"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call for nominations.</a:t>
            </a:r>
          </a:p>
          <a:p>
            <a:pPr>
              <a:buFont typeface="Arial" panose="020B0604020202020204" pitchFamily="34" charset="0"/>
              <a:buChar char="•"/>
            </a:pPr>
            <a:r>
              <a:rPr lang="en-US" dirty="0" smtClean="0"/>
              <a:t>Close of nomination.</a:t>
            </a:r>
          </a:p>
          <a:p>
            <a:endParaRPr lang="en-US" dirty="0" smtClean="0"/>
          </a:p>
          <a:p>
            <a:r>
              <a:rPr lang="en-US" dirty="0" smtClean="0"/>
              <a:t>Motion</a:t>
            </a:r>
          </a:p>
          <a:p>
            <a:r>
              <a:rPr lang="en-US" dirty="0"/>
              <a:t>To approve </a:t>
            </a:r>
            <a:r>
              <a:rPr lang="en-US" dirty="0" smtClean="0"/>
              <a:t>xxx </a:t>
            </a:r>
            <a:r>
              <a:rPr lang="en-US" dirty="0" err="1" smtClean="0"/>
              <a:t>yyy</a:t>
            </a:r>
            <a:r>
              <a:rPr lang="en-US" dirty="0" smtClean="0"/>
              <a:t>(</a:t>
            </a:r>
            <a:r>
              <a:rPr lang="en-US" dirty="0" err="1" smtClean="0"/>
              <a:t>zzz</a:t>
            </a:r>
            <a:r>
              <a:rPr lang="en-US" dirty="0" smtClean="0"/>
              <a:t>) </a:t>
            </a:r>
            <a:r>
              <a:rPr lang="en-US" dirty="0"/>
              <a:t>as </a:t>
            </a:r>
            <a:r>
              <a:rPr lang="en-US" dirty="0" err="1"/>
              <a:t>TGaz</a:t>
            </a:r>
            <a:r>
              <a:rPr lang="en-US" dirty="0"/>
              <a:t> </a:t>
            </a:r>
            <a:r>
              <a:rPr lang="en-US" dirty="0" smtClean="0"/>
              <a:t>vice-chair</a:t>
            </a:r>
            <a:r>
              <a:rPr lang="en-US" dirty="0"/>
              <a:t>.</a:t>
            </a:r>
          </a:p>
          <a:p>
            <a:r>
              <a:rPr lang="en-US" dirty="0" smtClean="0"/>
              <a:t>Moved:</a:t>
            </a:r>
          </a:p>
          <a:p>
            <a:r>
              <a:rPr lang="en-US" dirty="0" smtClean="0"/>
              <a:t>2</a:t>
            </a:r>
            <a:r>
              <a:rPr lang="en-US" baseline="30000" dirty="0" smtClean="0"/>
              <a:t>nd</a:t>
            </a:r>
            <a:r>
              <a:rPr lang="en-US" dirty="0" smtClean="0"/>
              <a:t>:</a:t>
            </a:r>
            <a:endParaRPr lang="en-US" dirty="0"/>
          </a:p>
          <a:p>
            <a:r>
              <a:rPr lang="en-US" dirty="0" smtClean="0"/>
              <a:t>Results (Y/N/A):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777285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Dallas, Texas</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a:t>
            </a:r>
            <a:r>
              <a:rPr lang="en-US" altLang="en-US" sz="2000" b="0" dirty="0" smtClean="0"/>
              <a:t>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76641120"/>
              </p:ext>
            </p:extLst>
          </p:nvPr>
        </p:nvGraphicFramePr>
        <p:xfrm>
          <a:off x="656785" y="2420888"/>
          <a:ext cx="7772404" cy="2326400"/>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endParaRPr lang="en-US" sz="1500" kern="1200" dirty="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dirty="0" smtClean="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r>
              <a:tr h="306608">
                <a:tc>
                  <a:txBody>
                    <a:bodyPr/>
                    <a:lstStyle/>
                    <a:p>
                      <a:endParaRPr lang="en-US" sz="1500" kern="1200" dirty="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dirty="0" smtClean="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Review presentations (50min).</a:t>
            </a:r>
            <a:endParaRPr lang="en-US" altLang="en-US" sz="2000" b="0" dirty="0" smtClean="0">
              <a:solidFill>
                <a:srgbClr val="FF33CC"/>
              </a:solidFill>
            </a:endParaRPr>
          </a:p>
          <a:p>
            <a:pPr algn="just">
              <a:spcBef>
                <a:spcPct val="20000"/>
              </a:spcBef>
              <a:buFontTx/>
              <a:buChar char="•"/>
            </a:pPr>
            <a:r>
              <a:rPr lang="en-US" altLang="en-US" sz="2000" b="0" dirty="0" smtClean="0"/>
              <a:t>Review TG timeline progress and milestones (10min)</a:t>
            </a:r>
          </a:p>
          <a:p>
            <a:pPr algn="just">
              <a:spcBef>
                <a:spcPct val="20000"/>
              </a:spcBef>
              <a:buFontTx/>
              <a:buChar char="•"/>
            </a:pPr>
            <a:r>
              <a:rPr lang="en-US" altLang="en-US" sz="2000" b="0" dirty="0" smtClean="0"/>
              <a:t>Setting </a:t>
            </a:r>
            <a:r>
              <a:rPr lang="en-US" altLang="en-US" sz="2000" b="0" dirty="0" err="1" smtClean="0"/>
              <a:t>telecons</a:t>
            </a:r>
            <a:r>
              <a:rPr lang="en-US" altLang="en-US" sz="2000" b="0" dirty="0"/>
              <a:t> </a:t>
            </a:r>
            <a:r>
              <a:rPr lang="en-US" altLang="en-US" sz="2000" b="0" dirty="0" smtClean="0"/>
              <a:t>(5min)</a:t>
            </a:r>
          </a:p>
          <a:p>
            <a:pPr algn="just">
              <a:spcBef>
                <a:spcPct val="20000"/>
              </a:spcBef>
              <a:buFontTx/>
              <a:buChar char="•"/>
            </a:pPr>
            <a:r>
              <a:rPr lang="en-US" altLang="en-US" sz="2000" b="0" dirty="0" smtClean="0"/>
              <a:t>AOB.</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8198836"/>
              </p:ext>
            </p:extLst>
          </p:nvPr>
        </p:nvGraphicFramePr>
        <p:xfrm>
          <a:off x="656785" y="2420888"/>
          <a:ext cx="7772404" cy="1686352"/>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11-15/1237</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Nov.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Jan.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Functional Requirement Document development.</a:t>
            </a:r>
          </a:p>
          <a:p>
            <a:pPr algn="just">
              <a:spcBef>
                <a:spcPts val="1225"/>
              </a:spcBef>
              <a:buFontTx/>
              <a:buChar char="•"/>
            </a:pPr>
            <a:r>
              <a:rPr lang="en-US" altLang="en-US" dirty="0" smtClean="0"/>
              <a:t>Technical presentation.</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Dec. 2</a:t>
            </a:r>
            <a:r>
              <a:rPr lang="en-US" altLang="en-US" sz="2800" baseline="30000" dirty="0" smtClean="0"/>
              <a:t>nd</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38</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45</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46</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21538</TotalTime>
  <Words>2855</Words>
  <Application>Microsoft Office PowerPoint</Application>
  <PresentationFormat>On-screen Show (4:3)</PresentationFormat>
  <Paragraphs>636</Paragraphs>
  <Slides>52</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4"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 Nov.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TGaz Vice-chair elections</vt:lpstr>
      <vt:lpstr>Presentations</vt:lpstr>
      <vt:lpstr>Attendance reminder</vt:lpstr>
      <vt:lpstr>Recess</vt:lpstr>
      <vt:lpstr>PowerPoint Presentation</vt:lpstr>
      <vt:lpstr>Meeting Slot # 2 Agenda</vt:lpstr>
      <vt:lpstr>Submission order – Slot 2</vt:lpstr>
      <vt:lpstr>Attendance remainder</vt:lpstr>
      <vt:lpstr>Recess</vt:lpstr>
      <vt:lpstr>Meeting Slot # 3 Agenda</vt:lpstr>
      <vt:lpstr>Submission order – Slot 3</vt:lpstr>
      <vt:lpstr>Review TGaz Timeline progress</vt:lpstr>
      <vt:lpstr>Goals for the Jan. meeting </vt:lpstr>
      <vt:lpstr>Teleconference Schedule - TBD</vt:lpstr>
      <vt:lpstr>Reminder to do attendance</vt:lpstr>
      <vt:lpstr>AOB?</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162</cp:revision>
  <cp:lastPrinted>1601-01-01T00:00:00Z</cp:lastPrinted>
  <dcterms:created xsi:type="dcterms:W3CDTF">2015-08-09T12:22:17Z</dcterms:created>
  <dcterms:modified xsi:type="dcterms:W3CDTF">2015-11-09T00:48:50Z</dcterms:modified>
</cp:coreProperties>
</file>