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57" r:id="rId3"/>
    <p:sldId id="296" r:id="rId4"/>
    <p:sldId id="297" r:id="rId5"/>
    <p:sldId id="298" r:id="rId6"/>
    <p:sldId id="429" r:id="rId7"/>
    <p:sldId id="455" r:id="rId8"/>
    <p:sldId id="469" r:id="rId9"/>
    <p:sldId id="463" r:id="rId10"/>
    <p:sldId id="456" r:id="rId11"/>
    <p:sldId id="459" r:id="rId12"/>
    <p:sldId id="461" r:id="rId13"/>
    <p:sldId id="343" r:id="rId14"/>
    <p:sldId id="272" r:id="rId15"/>
    <p:sldId id="464" r:id="rId16"/>
    <p:sldId id="465" r:id="rId17"/>
    <p:sldId id="466" r:id="rId18"/>
    <p:sldId id="467" r:id="rId19"/>
    <p:sldId id="305" r:id="rId20"/>
    <p:sldId id="322" r:id="rId21"/>
    <p:sldId id="426" r:id="rId22"/>
    <p:sldId id="470" r:id="rId23"/>
    <p:sldId id="2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75" autoAdjust="0"/>
    <p:restoredTop sz="86511" autoAdjust="0"/>
  </p:normalViewPr>
  <p:slideViewPr>
    <p:cSldViewPr showGuides="1">
      <p:cViewPr>
        <p:scale>
          <a:sx n="103" d="100"/>
          <a:sy n="103" d="100"/>
        </p:scale>
        <p:origin x="1304" y="14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18</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22</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78603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802.11-15-1233-00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894-01-00ai-july-2015-waikoloa-session-minutes.d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grouper.ieee.org/groups/802/11/SponsorBallot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a:t>
            </a:r>
            <a:r>
              <a:rPr lang="en-US" altLang="ja-JP" dirty="0" smtClean="0">
                <a:ea typeface="ＭＳ Ｐゴシック" pitchFamily="-84" charset="-128"/>
                <a:cs typeface="ＭＳ Ｐゴシック" pitchFamily="-84" charset="-128"/>
              </a:rPr>
              <a:t>November </a:t>
            </a:r>
            <a:r>
              <a:rPr lang="en-US" altLang="ja-JP" dirty="0" smtClean="0">
                <a:ea typeface="ＭＳ Ｐゴシック" pitchFamily="-84" charset="-128"/>
                <a:cs typeface="ＭＳ Ｐゴシック" pitchFamily="-84" charset="-128"/>
              </a:rPr>
              <a:t>2015 Dallas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2015-10-03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Nov</a:t>
            </a:r>
            <a:r>
              <a:rPr lang="en-US" altLang="ja-JP" dirty="0" smtClean="0"/>
              <a:t> 10</a:t>
            </a:r>
            <a:r>
              <a:rPr lang="en-US" altLang="ja-JP" baseline="30000" dirty="0" smtClean="0"/>
              <a:t>th</a:t>
            </a:r>
            <a:r>
              <a:rPr lang="en-US" altLang="ja-JP" dirty="0" smtClean="0"/>
              <a:t>,  2015 – </a:t>
            </a:r>
            <a:r>
              <a:rPr lang="en-US" altLang="ja-JP" dirty="0" smtClean="0"/>
              <a:t>08</a:t>
            </a:r>
            <a:r>
              <a:rPr lang="en-US" altLang="ja-JP" dirty="0" smtClean="0"/>
              <a:t>:00-10:00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Recess until </a:t>
            </a:r>
            <a:r>
              <a:rPr lang="en-US" altLang="ja-JP" dirty="0" smtClean="0"/>
              <a:t>PM1</a:t>
            </a:r>
            <a:endParaRPr lang="en-US" altLang="ja-JP" dirty="0" smtClean="0"/>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a:t>
            </a:r>
            <a:r>
              <a:rPr lang="en-US" altLang="ja-JP" dirty="0" smtClean="0"/>
              <a:t>Nov</a:t>
            </a:r>
            <a:r>
              <a:rPr lang="en-US" altLang="ja-JP" dirty="0" smtClean="0"/>
              <a:t> 10</a:t>
            </a:r>
            <a:r>
              <a:rPr lang="en-US" altLang="ja-JP" baseline="30000" dirty="0" smtClean="0"/>
              <a:t>th</a:t>
            </a:r>
            <a:r>
              <a:rPr lang="en-US" altLang="ja-JP" dirty="0" smtClean="0"/>
              <a:t>,  2015 – </a:t>
            </a:r>
            <a:r>
              <a:rPr lang="en-US" altLang="ja-JP" dirty="0" smtClean="0"/>
              <a:t>13:30-15:30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a:t>
            </a:r>
            <a:r>
              <a:rPr lang="en-US" altLang="ja-JP" dirty="0" smtClean="0"/>
              <a:t>PM2</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t>
            </a:r>
            <a:r>
              <a:rPr lang="en-US" altLang="ja-JP" dirty="0" smtClean="0"/>
              <a:t>PM1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Nov </a:t>
            </a:r>
            <a:r>
              <a:rPr lang="en-US" altLang="ja-JP" dirty="0" smtClean="0"/>
              <a:t>12</a:t>
            </a:r>
            <a:r>
              <a:rPr lang="en-US" altLang="ja-JP" baseline="30000" dirty="0" smtClean="0">
                <a:ea typeface="ＭＳ Ｐゴシック" pitchFamily="-84" charset="-128"/>
                <a:cs typeface="ＭＳ Ｐゴシック" pitchFamily="-84" charset="-128"/>
              </a:rPr>
              <a:t>th</a:t>
            </a:r>
            <a:r>
              <a:rPr lang="en-US" altLang="ja-JP" dirty="0" smtClean="0"/>
              <a:t>,  2015 – </a:t>
            </a:r>
            <a:r>
              <a:rPr lang="en-US" altLang="ja-JP" dirty="0" smtClean="0"/>
              <a:t>13:30-15:30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a:t>
            </a:r>
            <a:r>
              <a:rPr lang="en-US" altLang="ja-JP" dirty="0" smtClean="0"/>
              <a:t>resolution</a:t>
            </a:r>
          </a:p>
          <a:p>
            <a:r>
              <a:rPr lang="en-US" altLang="ja-JP" dirty="0" smtClean="0"/>
              <a:t>Plan </a:t>
            </a:r>
            <a:r>
              <a:rPr lang="en-US" altLang="ja-JP" dirty="0" smtClean="0"/>
              <a:t>for </a:t>
            </a:r>
            <a:r>
              <a:rPr lang="en-US" altLang="ja-JP" dirty="0" smtClean="0"/>
              <a:t>Jan</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Nov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Nov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Nov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Nov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Waikoloa</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smtClean="0">
                <a:ea typeface="ＭＳ Ｐゴシック" pitchFamily="-84" charset="-128"/>
                <a:cs typeface="ＭＳ Ｐゴシック" pitchFamily="-84" charset="-128"/>
              </a:rPr>
              <a:t>Waikoloa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p>
          <a:p>
            <a:pPr lvl="1"/>
            <a:r>
              <a:rPr lang="en-GB" altLang="ja-JP" dirty="0">
                <a:hlinkClick r:id="rId2"/>
              </a:rPr>
              <a:t>https://</a:t>
            </a:r>
            <a:r>
              <a:rPr lang="en-GB" altLang="ja-JP" dirty="0" smtClean="0">
                <a:hlinkClick r:id="rId2"/>
              </a:rPr>
              <a:t>mentor.ieee.org/802.11/dcn/15/11-15-0894-01-00ai-july-2015-waikoloa-session-minutes.doc</a:t>
            </a:r>
            <a:endParaRPr lang="en-GB" altLang="ja-JP" dirty="0"/>
          </a:p>
          <a:p>
            <a:r>
              <a:rPr lang="en-US" altLang="ja-JP" dirty="0" smtClean="0"/>
              <a:t>Moved</a:t>
            </a:r>
            <a:r>
              <a:rPr lang="en-US" altLang="ja-JP" dirty="0" smtClean="0"/>
              <a:t>: </a:t>
            </a:r>
            <a:r>
              <a:rPr lang="en-US" altLang="ja-JP" dirty="0" smtClean="0">
                <a:solidFill>
                  <a:schemeClr val="bg1"/>
                </a:solidFill>
              </a:rPr>
              <a:t>Hitoshi Morioka</a:t>
            </a:r>
            <a:r>
              <a:rPr lang="en-US" altLang="ja-JP" dirty="0" smtClean="0"/>
              <a:t>	</a:t>
            </a:r>
          </a:p>
          <a:p>
            <a:pPr>
              <a:defRPr/>
            </a:pPr>
            <a:r>
              <a:rPr lang="en-US" altLang="ja-JP" dirty="0" err="1" smtClean="0"/>
              <a:t>Seconded:</a:t>
            </a:r>
            <a:r>
              <a:rPr lang="en-US" altLang="ja-JP" dirty="0" err="1" smtClean="0">
                <a:solidFill>
                  <a:schemeClr val="bg1"/>
                </a:solidFill>
              </a:rPr>
              <a:t>MarcEmmelmann</a:t>
            </a:r>
            <a:endParaRPr lang="en-US" altLang="ja-JP" dirty="0" smtClean="0">
              <a:solidFill>
                <a:schemeClr val="bg1"/>
              </a:solidFill>
            </a:endParaRP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Nov</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2015 , </a:t>
            </a:r>
            <a:r>
              <a:rPr lang="en-US" altLang="ja-JP" dirty="0" smtClean="0">
                <a:ea typeface="ＭＳ Ｐゴシック" pitchFamily="-84" charset="-128"/>
                <a:cs typeface="ＭＳ Ｐゴシック" pitchFamily="-84" charset="-128"/>
              </a:rPr>
              <a:t>Dallas</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Waikoloa to Dallas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Waikoloa do Dallas meeting.</a:t>
            </a:r>
          </a:p>
          <a:p>
            <a:pPr lvl="1"/>
            <a:r>
              <a:rPr lang="en-US" altLang="ja-JP" dirty="0">
                <a:ea typeface="ＭＳ Ｐゴシック" pitchFamily="-84" charset="-128"/>
                <a:cs typeface="ＭＳ Ｐゴシック" pitchFamily="-84" charset="-128"/>
              </a:rPr>
              <a:t>https://</a:t>
            </a:r>
            <a:r>
              <a:rPr lang="en-US" altLang="ja-JP" dirty="0" err="1" smtClean="0">
                <a:ea typeface="ＭＳ Ｐゴシック" pitchFamily="-84" charset="-128"/>
                <a:cs typeface="ＭＳ Ｐゴシック" pitchFamily="-84" charset="-128"/>
              </a:rPr>
              <a:t>mentor.ieee.org</a:t>
            </a:r>
            <a:r>
              <a:rPr lang="en-US" altLang="ja-JP" dirty="0" smtClean="0">
                <a:ea typeface="ＭＳ Ｐゴシック" pitchFamily="-84" charset="-128"/>
                <a:cs typeface="ＭＳ Ｐゴシック" pitchFamily="-84" charset="-128"/>
              </a:rPr>
              <a:t>/802.11/</a:t>
            </a:r>
            <a:r>
              <a:rPr lang="en-US" altLang="ja-JP" dirty="0" err="1" smtClean="0">
                <a:ea typeface="ＭＳ Ｐゴシック" pitchFamily="-84" charset="-128"/>
                <a:cs typeface="ＭＳ Ｐゴシック" pitchFamily="-84" charset="-128"/>
              </a:rPr>
              <a:t>dcn</a:t>
            </a:r>
            <a:r>
              <a:rPr lang="en-US" altLang="ja-JP" dirty="0" smtClean="0">
                <a:ea typeface="ＭＳ Ｐゴシック" pitchFamily="-84" charset="-128"/>
                <a:cs typeface="ＭＳ Ｐゴシック" pitchFamily="-84" charset="-128"/>
              </a:rPr>
              <a:t>/15/11-15-1007-0x-00ai-july-november-teleconference-minutes.doc</a:t>
            </a:r>
            <a:endParaRPr lang="en-US" altLang="ja-JP" dirty="0" smtClean="0">
              <a:ea typeface="ＭＳ Ｐゴシック" pitchFamily="-84" charset="-128"/>
              <a:cs typeface="ＭＳ Ｐゴシック" pitchFamily="-84" charset="-128"/>
            </a:endParaRPr>
          </a:p>
          <a:p>
            <a:r>
              <a:rPr lang="en-US" altLang="ja-JP" dirty="0" smtClean="0"/>
              <a:t>Moved: </a:t>
            </a:r>
            <a:r>
              <a:rPr lang="en-US" altLang="ja-JP" dirty="0" smtClean="0">
                <a:solidFill>
                  <a:schemeClr val="bg1"/>
                </a:solidFill>
              </a:rPr>
              <a:t>Hitoshi Morioka</a:t>
            </a:r>
          </a:p>
          <a:p>
            <a:pPr>
              <a:defRPr/>
            </a:pPr>
            <a:r>
              <a:rPr lang="en-US" altLang="ja-JP" dirty="0" err="1" smtClean="0"/>
              <a:t>Seconded:</a:t>
            </a:r>
            <a:r>
              <a:rPr lang="en-US" altLang="ja-JP" dirty="0" err="1" smtClean="0">
                <a:solidFill>
                  <a:schemeClr val="bg1"/>
                </a:solidFill>
              </a:rPr>
              <a:t>MarcEmmelmann</a:t>
            </a:r>
            <a:endParaRPr lang="en-US" altLang="ja-JP" dirty="0" smtClean="0">
              <a:solidFill>
                <a:schemeClr val="bg1"/>
              </a:solidFill>
            </a:endParaRPr>
          </a:p>
          <a:p>
            <a:pPr>
              <a:buNone/>
              <a:defRPr/>
            </a:pP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a:t>
            </a:r>
            <a:r>
              <a:rPr lang="en-US" altLang="ja-JP" sz="2800" dirty="0" smtClean="0"/>
              <a:t>1</a:t>
            </a:r>
            <a:r>
              <a:rPr lang="en-US" altLang="ja-JP" sz="2800" baseline="30000" dirty="0" smtClean="0"/>
              <a:t>st</a:t>
            </a:r>
            <a:r>
              <a:rPr lang="en-US" altLang="ja-JP" sz="2800" dirty="0" smtClean="0"/>
              <a:t>  sponsor LB</a:t>
            </a:r>
          </a:p>
          <a:p>
            <a:pPr lvl="1"/>
            <a:r>
              <a:rPr lang="en-US" altLang="ja-JP" sz="2800" dirty="0"/>
              <a:t>Approve to forward the </a:t>
            </a:r>
            <a:r>
              <a:rPr lang="en-US" altLang="ja-JP" sz="2800" dirty="0" err="1" smtClean="0"/>
              <a:t>Recirc</a:t>
            </a:r>
            <a:r>
              <a:rPr lang="en-US" altLang="ja-JP" sz="2800" dirty="0" smtClean="0"/>
              <a:t> </a:t>
            </a:r>
            <a:r>
              <a:rPr lang="en-US" altLang="ja-JP" sz="2800" dirty="0"/>
              <a:t>sponsor </a:t>
            </a:r>
            <a:r>
              <a:rPr lang="en-US" altLang="ja-JP" sz="2800" dirty="0" smtClean="0"/>
              <a:t>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Mar</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21</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Sep 15/Mar 16/Jul 16/Sep 16	</a:t>
            </a:r>
          </a:p>
          <a:p>
            <a:pPr lvl="1"/>
            <a:r>
              <a:rPr lang="en-US" altLang="ja-JP" dirty="0" smtClean="0"/>
              <a:t>Final 802.11 WG Approval	                             Aug 15</a:t>
            </a:r>
          </a:p>
          <a:p>
            <a:pPr lvl="1"/>
            <a:r>
              <a:rPr lang="en-US" altLang="ja-JP" dirty="0" smtClean="0"/>
              <a:t>final or Conditional 802 EC Approval           	July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22</a:t>
            </a:fld>
            <a:endParaRPr lang="en-US" altLang="ja-JP" smtClean="0">
              <a:latin typeface="Times New Roman" pitchFamily="-65" charset="0"/>
            </a:endParaRPr>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a:t>
            </a:r>
            <a:r>
              <a:rPr lang="en-US" altLang="ja-JP" sz="2800" dirty="0" smtClean="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Dallas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a:t>
            </a:r>
            <a:r>
              <a:rPr lang="en-US" altLang="ja-JP" sz="2800" dirty="0" smtClean="0"/>
              <a:t>of 1</a:t>
            </a:r>
            <a:r>
              <a:rPr lang="en-US" altLang="ja-JP" sz="2800" baseline="30000" dirty="0" smtClean="0"/>
              <a:t>st</a:t>
            </a:r>
            <a:r>
              <a:rPr lang="en-US" altLang="ja-JP" sz="2800" dirty="0" smtClean="0"/>
              <a:t> sponsor LB </a:t>
            </a:r>
          </a:p>
          <a:p>
            <a:pPr lvl="1"/>
            <a:r>
              <a:rPr lang="en-US" altLang="ja-JP" sz="2800" dirty="0" smtClean="0"/>
              <a:t>Approve </a:t>
            </a:r>
            <a:r>
              <a:rPr lang="en-US" altLang="ja-JP" sz="2800" dirty="0" smtClean="0"/>
              <a:t>Timeline</a:t>
            </a:r>
          </a:p>
          <a:p>
            <a:pPr lvl="1"/>
            <a:r>
              <a:rPr lang="en-US" altLang="ja-JP" sz="2800" dirty="0" smtClean="0"/>
              <a:t>Approve Teleconference schedule</a:t>
            </a:r>
          </a:p>
          <a:p>
            <a:pPr lvl="1"/>
            <a:r>
              <a:rPr lang="en-US" altLang="ja-JP" sz="2800" dirty="0" smtClean="0"/>
              <a:t>Approve Plan for </a:t>
            </a:r>
            <a:r>
              <a:rPr lang="en-US" altLang="ja-JP" sz="2800" dirty="0" smtClean="0"/>
              <a:t>Jan</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a:t>
            </a:r>
            <a:r>
              <a:rPr lang="en-US" altLang="ja-JP" dirty="0" smtClean="0"/>
              <a:t>Nov</a:t>
            </a:r>
            <a:r>
              <a:rPr lang="en-US" altLang="ja-JP" dirty="0" smtClean="0"/>
              <a:t> 9</a:t>
            </a:r>
            <a:r>
              <a:rPr lang="en-US" altLang="ja-JP" baseline="30000" dirty="0" smtClean="0"/>
              <a:t>th</a:t>
            </a:r>
            <a:r>
              <a:rPr lang="en-US" altLang="ja-JP" dirty="0" smtClean="0"/>
              <a:t>,  2015 – 08:00-10:00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Status Report of </a:t>
            </a:r>
            <a:r>
              <a:rPr lang="en-US" altLang="ja-JP" dirty="0" smtClean="0"/>
              <a:t>1</a:t>
            </a:r>
            <a:r>
              <a:rPr lang="en-US" altLang="ja-JP" baseline="30000" dirty="0" smtClean="0"/>
              <a:t>st</a:t>
            </a:r>
            <a:r>
              <a:rPr lang="en-US" altLang="ja-JP" dirty="0" smtClean="0"/>
              <a:t> sponsor ballot </a:t>
            </a:r>
          </a:p>
          <a:p>
            <a:r>
              <a:rPr lang="en-US" altLang="ja-JP" dirty="0"/>
              <a:t>E</a:t>
            </a:r>
            <a:r>
              <a:rPr lang="en-US" altLang="ja-JP" dirty="0" smtClean="0"/>
              <a:t>ditors </a:t>
            </a:r>
            <a:r>
              <a:rPr lang="en-US" altLang="ja-JP" dirty="0" smtClean="0"/>
              <a:t>report</a:t>
            </a:r>
          </a:p>
          <a:p>
            <a:r>
              <a:rPr lang="en-US" altLang="ja-JP" dirty="0" smtClean="0"/>
              <a:t>Comment resolution</a:t>
            </a:r>
          </a:p>
          <a:p>
            <a:r>
              <a:rPr lang="en-US" altLang="ja-JP" dirty="0" smtClean="0"/>
              <a:t>Adjourn </a:t>
            </a:r>
            <a:r>
              <a:rPr lang="en-US" altLang="ja-JP" dirty="0" err="1"/>
              <a:t>Adhoc</a:t>
            </a:r>
            <a:r>
              <a:rPr lang="en-US" altLang="ja-JP" dirty="0"/>
              <a:t> </a:t>
            </a:r>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Nov</a:t>
            </a:r>
            <a:r>
              <a:rPr lang="en-US" altLang="ja-JP" dirty="0" smtClean="0"/>
              <a:t> 9</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a:t>Plan for week</a:t>
            </a:r>
          </a:p>
          <a:p>
            <a:r>
              <a:rPr lang="en-US" altLang="ja-JP" dirty="0"/>
              <a:t>Status Report of 1</a:t>
            </a:r>
            <a:r>
              <a:rPr lang="en-US" altLang="ja-JP" baseline="30000" dirty="0"/>
              <a:t>st</a:t>
            </a:r>
            <a:r>
              <a:rPr lang="en-US" altLang="ja-JP" dirty="0"/>
              <a:t> sponsor ballot </a:t>
            </a:r>
          </a:p>
          <a:p>
            <a:r>
              <a:rPr lang="en-US" altLang="ja-JP" dirty="0"/>
              <a:t>Editors report</a:t>
            </a:r>
          </a:p>
          <a:p>
            <a:r>
              <a:rPr lang="en-US" altLang="ja-JP" dirty="0"/>
              <a:t>Comment resolution</a:t>
            </a:r>
          </a:p>
          <a:p>
            <a:r>
              <a:rPr lang="en-US" altLang="ja-JP" dirty="0" smtClean="0"/>
              <a:t>Recess </a:t>
            </a:r>
            <a:r>
              <a:rPr lang="en-US" altLang="ja-JP" dirty="0" smtClean="0"/>
              <a:t>until PM2</a:t>
            </a:r>
          </a:p>
        </p:txBody>
      </p:sp>
      <p:sp>
        <p:nvSpPr>
          <p:cNvPr id="26628" name="Date Placeholder 3"/>
          <p:cNvSpPr>
            <a:spLocks noGrp="1"/>
          </p:cNvSpPr>
          <p:nvPr>
            <p:ph type="dt" sz="quarter" idx="10"/>
          </p:nvPr>
        </p:nvSpPr>
        <p:spPr/>
        <p:txBody>
          <a:bodyPr/>
          <a:lstStyle/>
          <a:p>
            <a:r>
              <a:rPr lang="en-US" altLang="ja-JP" smtClean="0"/>
              <a:t>Nov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a:t>
            </a:r>
            <a:r>
              <a:rPr lang="en-US" altLang="ja-JP" dirty="0" smtClean="0"/>
              <a:t>Nov 9</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Tuesday </a:t>
            </a:r>
            <a:r>
              <a:rPr lang="en-US" altLang="ja-JP" dirty="0" smtClean="0"/>
              <a:t>AM1</a:t>
            </a:r>
            <a:endParaRPr lang="en-US" altLang="ja-JP" dirty="0" smtClean="0"/>
          </a:p>
        </p:txBody>
      </p:sp>
      <p:sp>
        <p:nvSpPr>
          <p:cNvPr id="26628" name="Date Placeholder 3"/>
          <p:cNvSpPr>
            <a:spLocks noGrp="1"/>
          </p:cNvSpPr>
          <p:nvPr>
            <p:ph type="dt" sz="quarter" idx="10"/>
          </p:nvPr>
        </p:nvSpPr>
        <p:spPr/>
        <p:txBody>
          <a:bodyPr/>
          <a:lstStyle/>
          <a:p>
            <a:r>
              <a:rPr lang="en-US" altLang="ja-JP" smtClean="0"/>
              <a:t>Nov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28107</TotalTime>
  <Words>1334</Words>
  <Application>Microsoft Macintosh PowerPoint</Application>
  <PresentationFormat>画面に合わせる (4:3)</PresentationFormat>
  <Paragraphs>296</Paragraphs>
  <Slides>23</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Helvetica</vt:lpstr>
      <vt:lpstr>Monotype Sorts</vt:lpstr>
      <vt:lpstr>ＭＳ Ｐゴシック</vt:lpstr>
      <vt:lpstr>ＭＳ 明朝</vt:lpstr>
      <vt:lpstr>Times New Roman</vt:lpstr>
      <vt:lpstr>Arial</vt:lpstr>
      <vt:lpstr>802-11-Submission</vt:lpstr>
      <vt:lpstr>IEEE 802.11ai Fast Initial Link Setup  Agenda for November 2015 Dallas</vt:lpstr>
      <vt:lpstr>Abstract</vt:lpstr>
      <vt:lpstr>Meeting Protocol</vt:lpstr>
      <vt:lpstr>Attendance</vt:lpstr>
      <vt:lpstr>Attendance, Voting &amp; Document Status</vt:lpstr>
      <vt:lpstr>IEEE 802.11 FILS TGai – Nov 2015 Dallas</vt:lpstr>
      <vt:lpstr>Agenda  (adhoc) Monday Nov 9th,  2015 – 08:00-10:00</vt:lpstr>
      <vt:lpstr>Agenda  Monday Nov 9th,  2015 – 13:30-15:30</vt:lpstr>
      <vt:lpstr>Agenda  Monday Nov 9th,  2015 – 16:00-18:00</vt:lpstr>
      <vt:lpstr>Agenda  Tuesday Nov 10th,  2015 – 08:00-10:00</vt:lpstr>
      <vt:lpstr>Agenda  Tuesday Nov 10th,  2015 – 13:30-15:30</vt:lpstr>
      <vt:lpstr>Agenda Wednesday Nov 11th ,  2015 – 16:00-18:00</vt:lpstr>
      <vt:lpstr>Agenda  Thursday  Nov 12th,  2015 – 13:30-15:30</vt:lpstr>
      <vt:lpstr>Administrative Items</vt:lpstr>
      <vt:lpstr>Participants, Patents, and Duty to Inform</vt:lpstr>
      <vt:lpstr>Patent Related Links</vt:lpstr>
      <vt:lpstr>Call for Potentially Essential Patents</vt:lpstr>
      <vt:lpstr>Other Guidelines for IEEE WG Meetings</vt:lpstr>
      <vt:lpstr>Approve TGai meeting minutes of  Waikoloa</vt:lpstr>
      <vt:lpstr>Approve TGai teleconference meeting minutes of Waikoloa to Dallas  meeting.</vt:lpstr>
      <vt:lpstr>Plan for Jan</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Microsoft Office ユーザー</cp:lastModifiedBy>
  <cp:revision>535</cp:revision>
  <cp:lastPrinted>1998-02-10T13:28:06Z</cp:lastPrinted>
  <dcterms:created xsi:type="dcterms:W3CDTF">2015-05-11T15:01:54Z</dcterms:created>
  <dcterms:modified xsi:type="dcterms:W3CDTF">2015-10-02T19:12:10Z</dcterms:modified>
  <cp:category/>
</cp:coreProperties>
</file>