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5" r:id="rId4"/>
    <p:sldId id="483" r:id="rId5"/>
    <p:sldId id="465" r:id="rId6"/>
    <p:sldId id="469" r:id="rId7"/>
    <p:sldId id="434" r:id="rId8"/>
    <p:sldId id="481" r:id="rId9"/>
    <p:sldId id="438" r:id="rId10"/>
    <p:sldId id="439" r:id="rId11"/>
    <p:sldId id="440" r:id="rId12"/>
    <p:sldId id="441" r:id="rId13"/>
    <p:sldId id="442" r:id="rId14"/>
    <p:sldId id="443" r:id="rId15"/>
    <p:sldId id="444" r:id="rId16"/>
    <p:sldId id="445" r:id="rId17"/>
    <p:sldId id="446" r:id="rId18"/>
    <p:sldId id="447" r:id="rId19"/>
    <p:sldId id="448" r:id="rId20"/>
    <p:sldId id="462" r:id="rId21"/>
    <p:sldId id="452" r:id="rId22"/>
    <p:sldId id="463"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25" d="100"/>
          <a:sy n="125" d="100"/>
        </p:scale>
        <p:origin x="-95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2015-11-10</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8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Oct 7</a:t>
            </a:r>
            <a:r>
              <a:rPr lang="en-US" altLang="ko-KR" baseline="30000" dirty="0"/>
              <a:t>th  </a:t>
            </a:r>
            <a:r>
              <a:rPr lang="en-US" altLang="ko-KR" dirty="0"/>
              <a:t>2015 and Jan 13</a:t>
            </a:r>
            <a:r>
              <a:rPr lang="en-US" altLang="ko-KR" baseline="30000" dirty="0"/>
              <a:t>th</a:t>
            </a:r>
            <a:r>
              <a:rPr lang="en-US" altLang="ko-KR" dirty="0"/>
              <a:t> 2016</a:t>
            </a:r>
          </a:p>
          <a:p>
            <a:pPr lvl="1">
              <a:defRPr/>
            </a:pPr>
            <a:r>
              <a:rPr lang="en-US" altLang="ja-JP" dirty="0"/>
              <a:t>Wednesday 8PM ET</a:t>
            </a:r>
            <a:r>
              <a:rPr lang="ja-JP" altLang="en-US" dirty="0"/>
              <a:t> </a:t>
            </a:r>
            <a:r>
              <a:rPr lang="en-US" altLang="ja-JP" dirty="0"/>
              <a:t>for 3 hours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(11-15/1197r0)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t>Approve meeting minutes</a:t>
            </a:r>
          </a:p>
          <a:p>
            <a:pPr marL="1009650" lvl="1" indent="-609600"/>
            <a:r>
              <a:rPr lang="en-US" dirty="0" smtClean="0"/>
              <a:t>September meeting minutes (11-15/1197r0)</a:t>
            </a:r>
          </a:p>
          <a:p>
            <a:pPr marL="609600" indent="-609600"/>
            <a:r>
              <a:rPr lang="en-US" altLang="ko-KR" dirty="0" smtClean="0"/>
              <a:t>Address Sponsor Ballot comments for Draft 5.0 </a:t>
            </a:r>
          </a:p>
          <a:p>
            <a:pPr marL="1009650" lvl="1" indent="-609600"/>
            <a:r>
              <a:rPr lang="en-US" altLang="ko-KR" dirty="0" smtClean="0"/>
              <a:t>Comment Spreadsheet (11-15/1292r0)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22</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a:solidFill>
                  <a:schemeClr val="bg2"/>
                </a:solidFill>
              </a:rPr>
              <a:t>TGah</a:t>
            </a:r>
            <a:r>
              <a:rPr lang="en-US" altLang="ko-KR" sz="1800" dirty="0">
                <a:solidFill>
                  <a:schemeClr val="bg2"/>
                </a:solidFill>
              </a:rPr>
              <a:t> Draft 2.0, 3.0, 4.0 and 5.0 passed the WG motion</a:t>
            </a:r>
          </a:p>
          <a:p>
            <a:pPr lvl="2"/>
            <a:r>
              <a:rPr lang="en-US" altLang="ko-KR" sz="1800" dirty="0">
                <a:solidFill>
                  <a:schemeClr val="bg2"/>
                </a:solidFill>
              </a:rPr>
              <a:t>Can access </a:t>
            </a:r>
            <a:r>
              <a:rPr lang="en-US" altLang="ko-KR" sz="1800" dirty="0" err="1">
                <a:solidFill>
                  <a:schemeClr val="bg2"/>
                </a:solidFill>
              </a:rPr>
              <a:t>TGah</a:t>
            </a:r>
            <a:r>
              <a:rPr lang="en-US" altLang="ko-KR" sz="1800" dirty="0">
                <a:solidFill>
                  <a:schemeClr val="bg2"/>
                </a:solidFill>
              </a:rPr>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Sponsor Ballot Status</a:t>
            </a: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r>
              <a:rPr lang="en-US" altLang="ko-KR" dirty="0" smtClean="0">
                <a:solidFill>
                  <a:schemeClr val="bg2"/>
                </a:solidFill>
              </a:rPr>
              <a:t>Sponsor Ballot </a:t>
            </a:r>
            <a:r>
              <a:rPr lang="en-US" altLang="ko-KR" dirty="0">
                <a:solidFill>
                  <a:schemeClr val="bg2"/>
                </a:solidFill>
              </a:rPr>
              <a:t>Resolution </a:t>
            </a:r>
            <a:r>
              <a:rPr lang="en-US" altLang="ko-KR" dirty="0" smtClean="0">
                <a:solidFill>
                  <a:schemeClr val="bg2"/>
                </a:solidFill>
              </a:rPr>
              <a:t>Committee operation rule</a:t>
            </a:r>
          </a:p>
          <a:p>
            <a:pPr lvl="1"/>
            <a:r>
              <a:rPr lang="en-US" altLang="ko-KR" dirty="0" smtClean="0">
                <a:solidFill>
                  <a:schemeClr val="bg2"/>
                </a:solidFill>
              </a:rPr>
              <a:t>Any </a:t>
            </a:r>
            <a:r>
              <a:rPr lang="en-US" altLang="ko-KR" dirty="0">
                <a:solidFill>
                  <a:schemeClr val="bg2"/>
                </a:solidFill>
              </a:rPr>
              <a:t>voting member of </a:t>
            </a:r>
            <a:r>
              <a:rPr lang="en-US" altLang="ko-KR" dirty="0" smtClean="0">
                <a:solidFill>
                  <a:schemeClr val="bg2"/>
                </a:solidFill>
              </a:rPr>
              <a:t>IEEE 802.11 can </a:t>
            </a:r>
            <a:r>
              <a:rPr lang="en-US" altLang="ko-KR" dirty="0">
                <a:solidFill>
                  <a:schemeClr val="bg2"/>
                </a:solidFill>
              </a:rPr>
              <a:t>vote at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meetings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can consider motions (e.g. comment resolution,  other changes to the draft, to recirculate) in any of its meetings – including </a:t>
            </a:r>
            <a:r>
              <a:rPr lang="en-US" altLang="ko-KR" dirty="0" smtClean="0">
                <a:solidFill>
                  <a:schemeClr val="bg2"/>
                </a:solidFill>
              </a:rPr>
              <a:t>teleconferences</a:t>
            </a:r>
          </a:p>
          <a:p>
            <a:pPr lvl="1"/>
            <a:r>
              <a:rPr lang="en-US" altLang="ko-KR" dirty="0" smtClean="0">
                <a:solidFill>
                  <a:schemeClr val="bg2"/>
                </a:solidFill>
              </a:rPr>
              <a:t>Intellectual Property (IP) related comment is not discussed in teleconferences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will meet during </a:t>
            </a:r>
            <a:r>
              <a:rPr lang="en-US" altLang="ko-KR" dirty="0" smtClean="0">
                <a:solidFill>
                  <a:schemeClr val="bg2"/>
                </a:solidFill>
              </a:rPr>
              <a:t>IEEE 802.11 </a:t>
            </a:r>
            <a:r>
              <a:rPr lang="en-US" altLang="ko-KR" dirty="0">
                <a:solidFill>
                  <a:schemeClr val="bg2"/>
                </a:solidFill>
              </a:rPr>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Call for volunteer of </a:t>
            </a:r>
            <a:r>
              <a:rPr lang="en-US" altLang="ko-KR" dirty="0" err="1" smtClean="0">
                <a:solidFill>
                  <a:schemeClr val="bg2"/>
                </a:solidFill>
              </a:rPr>
              <a:t>TGah</a:t>
            </a:r>
            <a:r>
              <a:rPr lang="en-US" altLang="ko-KR" dirty="0" smtClean="0">
                <a:solidFill>
                  <a:schemeClr val="bg2"/>
                </a:solidFill>
              </a:rPr>
              <a:t> BRC</a:t>
            </a:r>
          </a:p>
          <a:p>
            <a:pPr lvl="1"/>
            <a:r>
              <a:rPr lang="en-US" altLang="ko-KR" dirty="0" smtClean="0">
                <a:solidFill>
                  <a:schemeClr val="bg2"/>
                </a:solidFill>
              </a:rPr>
              <a:t>Assignee update of SB0 comment spreadsheet (11-15/1292r0, Alfred and Yongho)</a:t>
            </a:r>
          </a:p>
          <a:p>
            <a:pPr lvl="1"/>
            <a:r>
              <a:rPr lang="en-US" altLang="ko-KR" dirty="0">
                <a:solidFill>
                  <a:schemeClr val="bg2"/>
                </a:solidFill>
              </a:rPr>
              <a:t>SB0-editor_resolutions_part </a:t>
            </a:r>
            <a:r>
              <a:rPr lang="en-US" altLang="ko-KR" dirty="0" smtClean="0">
                <a:solidFill>
                  <a:schemeClr val="bg2"/>
                </a:solidFill>
              </a:rPr>
              <a:t>1 </a:t>
            </a:r>
            <a:r>
              <a:rPr lang="en-US" dirty="0" smtClean="0">
                <a:solidFill>
                  <a:schemeClr val="bg2"/>
                </a:solidFill>
              </a:rPr>
              <a:t>(11-15/1393r0, Alfred)</a:t>
            </a:r>
          </a:p>
          <a:p>
            <a:pPr lvl="1"/>
            <a:r>
              <a:rPr lang="en-US" altLang="ko-KR" dirty="0">
                <a:solidFill>
                  <a:schemeClr val="bg2"/>
                </a:solidFill>
              </a:rPr>
              <a:t>SB0-editor_resolutions_part </a:t>
            </a:r>
            <a:r>
              <a:rPr lang="en-US" altLang="ko-KR" dirty="0" smtClean="0">
                <a:solidFill>
                  <a:schemeClr val="bg2"/>
                </a:solidFill>
              </a:rPr>
              <a:t>2 (11-15/1394r0</a:t>
            </a:r>
            <a:r>
              <a:rPr lang="en-US" altLang="ko-KR" dirty="0">
                <a:solidFill>
                  <a:schemeClr val="bg2"/>
                </a:solidFill>
              </a:rPr>
              <a:t>, Alfred)</a:t>
            </a:r>
            <a:endParaRPr lang="en-US"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t>SB0-editor_resolutions_part </a:t>
            </a:r>
            <a:r>
              <a:rPr lang="en-US" altLang="ko-KR" dirty="0" smtClean="0"/>
              <a:t>3 </a:t>
            </a:r>
            <a:r>
              <a:rPr lang="en-US" altLang="ko-KR" dirty="0"/>
              <a:t>(</a:t>
            </a:r>
            <a:r>
              <a:rPr lang="en-US" altLang="ko-KR" dirty="0" smtClean="0"/>
              <a:t>11-15/1395r0</a:t>
            </a:r>
            <a:r>
              <a:rPr lang="en-US" altLang="ko-KR" dirty="0"/>
              <a:t>, Alfred)</a:t>
            </a:r>
          </a:p>
          <a:p>
            <a:pPr lvl="1"/>
            <a:r>
              <a:rPr lang="en-US" altLang="ko-KR" dirty="0"/>
              <a:t>SB0-editor_resolutions_part </a:t>
            </a:r>
            <a:r>
              <a:rPr lang="en-US" altLang="ko-KR" dirty="0" smtClean="0"/>
              <a:t>4 </a:t>
            </a:r>
            <a:r>
              <a:rPr lang="en-US" altLang="ko-KR" dirty="0"/>
              <a:t>(</a:t>
            </a:r>
            <a:r>
              <a:rPr lang="en-US" altLang="ko-KR" dirty="0" smtClean="0"/>
              <a:t>11-15/1396r0</a:t>
            </a:r>
            <a:r>
              <a:rPr lang="en-US" altLang="ko-KR" dirty="0"/>
              <a:t>, Alfred</a:t>
            </a:r>
            <a:r>
              <a:rPr lang="en-US" altLang="ko-KR" dirty="0" smtClean="0"/>
              <a:t>)</a:t>
            </a:r>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Thursday </a:t>
            </a:r>
            <a:r>
              <a:rPr lang="en-US" altLang="ko-KR" dirty="0" smtClean="0"/>
              <a:t>AM2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November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11696</TotalTime>
  <Words>1165</Words>
  <Application>Microsoft Office PowerPoint</Application>
  <PresentationFormat>화면 슬라이드 쇼(4:3)</PresentationFormat>
  <Paragraphs>359</Paragraphs>
  <Slides>23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1113</cp:revision>
  <cp:lastPrinted>1998-02-10T13:28:06Z</cp:lastPrinted>
  <dcterms:created xsi:type="dcterms:W3CDTF">2009-11-09T00:32:22Z</dcterms:created>
  <dcterms:modified xsi:type="dcterms:W3CDTF">2015-11-10T21:50:14Z</dcterms:modified>
</cp:coreProperties>
</file>