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29" r:id="rId3"/>
    <p:sldId id="455" r:id="rId4"/>
    <p:sldId id="483" r:id="rId5"/>
    <p:sldId id="465" r:id="rId6"/>
    <p:sldId id="469" r:id="rId7"/>
    <p:sldId id="434" r:id="rId8"/>
    <p:sldId id="481" r:id="rId9"/>
    <p:sldId id="438" r:id="rId10"/>
    <p:sldId id="439" r:id="rId11"/>
    <p:sldId id="440" r:id="rId12"/>
    <p:sldId id="441" r:id="rId13"/>
    <p:sldId id="442" r:id="rId14"/>
    <p:sldId id="443" r:id="rId15"/>
    <p:sldId id="444" r:id="rId16"/>
    <p:sldId id="445" r:id="rId17"/>
    <p:sldId id="446" r:id="rId18"/>
    <p:sldId id="447" r:id="rId19"/>
    <p:sldId id="448" r:id="rId20"/>
    <p:sldId id="462" r:id="rId21"/>
    <p:sldId id="452" r:id="rId22"/>
    <p:sldId id="463" r:id="rId23"/>
    <p:sldId id="451"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varScale="1">
        <p:scale>
          <a:sx n="116" d="100"/>
          <a:sy n="116" d="100"/>
        </p:scale>
        <p:origin x="-1224"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22</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802.11-15/1229r1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41128" cy="276999"/>
          </a:xfrm>
          <a:noFill/>
        </p:spPr>
        <p:txBody>
          <a:bodyPr/>
          <a:lstStyle/>
          <a:p>
            <a:r>
              <a:rPr lang="en-US" altLang="ko-KR" dirty="0" smtClean="0"/>
              <a:t>November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smtClean="0"/>
              <a:t>:</a:t>
            </a:r>
            <a:r>
              <a:rPr lang="en-US" sz="2000" b="0" smtClean="0"/>
              <a:t> </a:t>
            </a:r>
            <a:r>
              <a:rPr lang="en-US" sz="2000" b="0" smtClean="0"/>
              <a:t>2015-11-09</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264" name="Document" r:id="rId5" imgW="8702097" imgH="4144020" progId="Word.Document.8">
                  <p:embed/>
                </p:oleObj>
              </mc:Choice>
              <mc:Fallback>
                <p:oleObj name="Document" r:id="rId5" imgW="8702097" imgH="4144020" progId="Word.Document.8">
                  <p:embed/>
                  <p:pic>
                    <p:nvPicPr>
                      <p:cNvPr id="0" name="Picture 889"/>
                      <p:cNvPicPr>
                        <a:picLocks noChangeAspect="1" noChangeArrowheads="1"/>
                      </p:cNvPicPr>
                      <p:nvPr/>
                    </p:nvPicPr>
                    <p:blipFill>
                      <a:blip r:embed="rId6"/>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Oct 7</a:t>
            </a:r>
            <a:r>
              <a:rPr lang="en-US" altLang="ko-KR" baseline="30000" dirty="0"/>
              <a:t>th  </a:t>
            </a:r>
            <a:r>
              <a:rPr lang="en-US" altLang="ko-KR" dirty="0"/>
              <a:t>2015 and Jan 13</a:t>
            </a:r>
            <a:r>
              <a:rPr lang="en-US" altLang="ko-KR" baseline="30000" dirty="0"/>
              <a:t>th</a:t>
            </a:r>
            <a:r>
              <a:rPr lang="en-US" altLang="ko-KR" dirty="0"/>
              <a:t> 2016</a:t>
            </a:r>
          </a:p>
          <a:p>
            <a:pPr lvl="1">
              <a:defRPr/>
            </a:pPr>
            <a:r>
              <a:rPr lang="en-US" altLang="ja-JP" dirty="0"/>
              <a:t>Wednesday 8PM ET</a:t>
            </a:r>
            <a:r>
              <a:rPr lang="ja-JP" altLang="en-US" dirty="0"/>
              <a:t> </a:t>
            </a:r>
            <a:r>
              <a:rPr lang="en-US" altLang="ja-JP" dirty="0"/>
              <a:t>for 3 hours </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September meeting (11-15/1197r0)</a:t>
            </a:r>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11-15/xxxxr0 </a:t>
            </a:r>
            <a:r>
              <a:rPr lang="en-US" altLang="ko-KR" dirty="0"/>
              <a:t>with the following </a:t>
            </a:r>
            <a:r>
              <a:rPr lang="en-US" altLang="ko-KR" dirty="0" smtClean="0"/>
              <a:t>tabs:</a:t>
            </a:r>
            <a:endParaRPr lang="ko-KR" altLang="ko-KR" dirty="0"/>
          </a:p>
          <a:p>
            <a:pPr lvl="1"/>
            <a:r>
              <a:rPr lang="en-US" altLang="ko-KR" dirty="0" smtClean="0"/>
              <a:t>“MAC Ad-hoc” and “PHY Ad-hoc”</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September meeting minutes (11-15/1197r0)</a:t>
            </a:r>
          </a:p>
          <a:p>
            <a:pPr marL="609600" indent="-609600"/>
            <a:r>
              <a:rPr lang="en-US" altLang="ko-KR" dirty="0" smtClean="0"/>
              <a:t>Address Sponsor Ballot comments for Draft 5.0 </a:t>
            </a:r>
          </a:p>
          <a:p>
            <a:pPr marL="1009650" lvl="1" indent="-609600"/>
            <a:r>
              <a:rPr lang="en-US" altLang="ko-KR" dirty="0" smtClean="0"/>
              <a:t>Comment Spreadsheet (11-15/1292r0)</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D5.x </a:t>
            </a:r>
            <a:r>
              <a:rPr lang="en-US" altLang="ko-KR" dirty="0"/>
              <a:t>of the draft based on motions passed in </a:t>
            </a:r>
            <a:r>
              <a:rPr lang="en-US" altLang="ko-KR" dirty="0" err="1"/>
              <a:t>TGah</a:t>
            </a:r>
            <a:r>
              <a:rPr lang="en-US" altLang="ko-KR" dirty="0"/>
              <a:t> at the </a:t>
            </a:r>
            <a:r>
              <a:rPr lang="en-US" altLang="ko-KR" dirty="0" smtClean="0"/>
              <a:t>November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7" name="Date Placeholder 3"/>
          <p:cNvSpPr>
            <a:spLocks noGrp="1"/>
          </p:cNvSpPr>
          <p:nvPr>
            <p:ph type="dt" sz="half" idx="10"/>
          </p:nvPr>
        </p:nvSpPr>
        <p:spPr>
          <a:xfrm>
            <a:off x="696913" y="332601"/>
            <a:ext cx="1541128" cy="276999"/>
          </a:xfrm>
        </p:spPr>
        <p:txBody>
          <a:bodyPr/>
          <a:lstStyle/>
          <a:p>
            <a:r>
              <a:rPr lang="en-US" altLang="ko-KR" dirty="0"/>
              <a:t>November 2015</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541128"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November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22</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an initial Sponsor Ballot on P802.11ah D5.0 </a:t>
            </a:r>
          </a:p>
          <a:p>
            <a:r>
              <a:rPr lang="en-US" altLang="en-US" dirty="0" smtClean="0"/>
              <a:t>Instruct the </a:t>
            </a:r>
            <a:r>
              <a:rPr lang="en-US" altLang="en-US" dirty="0" err="1" smtClean="0"/>
              <a:t>TGah</a:t>
            </a:r>
            <a:r>
              <a:rPr lang="en-US" altLang="en-US" dirty="0" smtClean="0"/>
              <a:t> editor to prepare P802.11ah D6.0 incorporating these resolutions and, </a:t>
            </a:r>
          </a:p>
          <a:p>
            <a:r>
              <a:rPr lang="en-US" altLang="en-US" dirty="0" smtClean="0"/>
              <a:t>Approve a 15 day </a:t>
            </a:r>
            <a:r>
              <a:rPr lang="en-US" altLang="en-US" dirty="0"/>
              <a:t>Sponsor Recirculation Ballot </a:t>
            </a:r>
            <a:r>
              <a:rPr lang="en-US" altLang="en-US" dirty="0" smtClean="0"/>
              <a:t>asking the question “Should P802.11ah D6.0 be forwarded to </a:t>
            </a:r>
            <a:r>
              <a:rPr lang="en-US" altLang="en-US" dirty="0" err="1" smtClean="0"/>
              <a:t>RevCom</a:t>
            </a:r>
            <a:r>
              <a:rPr lang="en-US" altLang="en-US" dirty="0" smtClean="0"/>
              <a:t>?” </a:t>
            </a:r>
          </a:p>
          <a:p>
            <a:r>
              <a:rPr lang="en-US" altLang="en-US" dirty="0" smtClean="0"/>
              <a: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US" altLang="ko-KR" dirty="0" smtClean="0"/>
              <a:t> </a:t>
            </a:r>
            <a:r>
              <a:rPr lang="en-GB" altLang="ko-KR" dirty="0" smtClean="0"/>
              <a:t>as shown in 11-15/xxxxr0? </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2.0, 3.0, 4.0 and 5.0 passed the WG motion</a:t>
            </a:r>
          </a:p>
          <a:p>
            <a:pPr lvl="2"/>
            <a:r>
              <a:rPr lang="en-US" altLang="ko-KR" sz="1800" dirty="0"/>
              <a:t>Can access </a:t>
            </a:r>
            <a:r>
              <a:rPr lang="en-US" altLang="ko-KR" sz="1800" dirty="0" err="1"/>
              <a:t>TGah</a:t>
            </a:r>
            <a:r>
              <a:rPr lang="en-US" altLang="ko-KR" sz="1800" dirty="0"/>
              <a:t> Draft 5.0 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541128" cy="276999"/>
          </a:xfrm>
        </p:spPr>
        <p:txBody>
          <a:bodyPr/>
          <a:lstStyle/>
          <a:p>
            <a:r>
              <a:rPr lang="en-US" altLang="ko-KR" dirty="0"/>
              <a:t>November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a:p>
          <a:p>
            <a:pPr lvl="1"/>
            <a:endParaRPr lang="en-US" altLang="ko-KR" dirty="0" smtClean="0"/>
          </a:p>
          <a:p>
            <a:pPr lvl="1"/>
            <a:endParaRPr lang="en-US" altLang="ko-KR" dirty="0"/>
          </a:p>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541128" cy="276999"/>
          </a:xfrm>
        </p:spPr>
        <p:txBody>
          <a:bodyPr/>
          <a:lstStyle/>
          <a:p>
            <a:r>
              <a:rPr lang="en-US" altLang="ko-KR" dirty="0"/>
              <a:t>November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3838741920"/>
              </p:ext>
            </p:extLst>
          </p:nvPr>
        </p:nvGraphicFramePr>
        <p:xfrm>
          <a:off x="457202" y="2438400"/>
          <a:ext cx="8381998" cy="952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Call for volunteer of </a:t>
            </a:r>
            <a:r>
              <a:rPr lang="en-US" altLang="ko-KR" dirty="0" err="1" smtClean="0"/>
              <a:t>TGah</a:t>
            </a:r>
            <a:r>
              <a:rPr lang="en-US" altLang="ko-KR" dirty="0" smtClean="0"/>
              <a:t> BRC</a:t>
            </a:r>
          </a:p>
          <a:p>
            <a:pPr lvl="1"/>
            <a:r>
              <a:rPr lang="en-US" altLang="ko-KR" dirty="0" smtClean="0"/>
              <a:t>Assignee update of SB0 comment spreadsheet (11-15/1292r0, Alfred and Yongho)</a:t>
            </a:r>
          </a:p>
          <a:p>
            <a:pPr lvl="1"/>
            <a:r>
              <a:rPr lang="en-US" dirty="0" smtClean="0"/>
              <a:t>Editorial comment review (TBD, Alfred)</a:t>
            </a:r>
            <a:endParaRPr lang="en-US" dirty="0"/>
          </a:p>
          <a:p>
            <a:pPr lvl="1"/>
            <a:endParaRPr lang="en-US" dirty="0"/>
          </a:p>
          <a:p>
            <a:pPr lvl="1"/>
            <a:endParaRPr lang="en-US" dirty="0"/>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AM2)</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Thursday </a:t>
            </a:r>
            <a:r>
              <a:rPr lang="en-US" altLang="ko-KR" dirty="0" smtClean="0"/>
              <a:t>AM2</a:t>
            </a:r>
            <a:endParaRPr lang="en-US" altLang="ko-KR" dirty="0"/>
          </a:p>
          <a:p>
            <a:pPr lvl="1"/>
            <a:r>
              <a:rPr lang="en-US" altLang="ko-KR" dirty="0"/>
              <a:t>TBD</a:t>
            </a:r>
            <a:r>
              <a:rPr lang="en-US" altLang="ko-KR" dirty="0">
                <a:solidFill>
                  <a:schemeClr val="bg2"/>
                </a:solidFill>
              </a:rPr>
              <a:t/>
            </a:r>
            <a:br>
              <a:rPr lang="en-US" altLang="ko-KR" dirty="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November F2F meeting </a:t>
            </a:r>
            <a:r>
              <a:rPr lang="en-US" altLang="ko-KR" dirty="0"/>
              <a:t>and ready for motion on </a:t>
            </a:r>
            <a:r>
              <a:rPr lang="en-US" altLang="ko-KR" dirty="0" smtClean="0"/>
              <a:t>Thursday PM2</a:t>
            </a:r>
          </a:p>
          <a:p>
            <a:pPr lvl="1"/>
            <a:r>
              <a:rPr lang="en-US" altLang="ko-KR" dirty="0"/>
              <a:t>TBD</a:t>
            </a:r>
            <a:endParaRPr lang="en-US" altLang="ko-KR" dirty="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11536</TotalTime>
  <Words>1145</Words>
  <Application>Microsoft Office PowerPoint</Application>
  <PresentationFormat>화면 슬라이드 쇼(4:3)</PresentationFormat>
  <Paragraphs>357</Paragraphs>
  <Slides>23</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23</vt:i4>
      </vt:variant>
    </vt:vector>
  </HeadingPairs>
  <TitlesOfParts>
    <vt:vector size="25" baseType="lpstr">
      <vt:lpstr>802-11-PathProtection</vt:lpstr>
      <vt:lpstr>Document</vt:lpstr>
      <vt:lpstr>IEEE 802.11ah Sub 1 GHz license-exempt operation Agenda for November 2015</vt:lpstr>
      <vt:lpstr>IEEE 802.11ah Agenda</vt:lpstr>
      <vt:lpstr>Submissions (Monday PM2)</vt:lpstr>
      <vt:lpstr>Submissions (Monday PM2)</vt:lpstr>
      <vt:lpstr>Submissions (Monday PM2)</vt:lpstr>
      <vt:lpstr>Submissions (Tuesday PM2)</vt:lpstr>
      <vt:lpstr>Submissions (Thursday AM2)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1103</cp:revision>
  <cp:lastPrinted>1998-02-10T13:28:06Z</cp:lastPrinted>
  <dcterms:created xsi:type="dcterms:W3CDTF">2009-11-09T00:32:22Z</dcterms:created>
  <dcterms:modified xsi:type="dcterms:W3CDTF">2015-11-09T06:08:11Z</dcterms:modified>
</cp:coreProperties>
</file>