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83" r:id="rId5"/>
    <p:sldId id="465" r:id="rId6"/>
    <p:sldId id="469" r:id="rId7"/>
    <p:sldId id="434" r:id="rId8"/>
    <p:sldId id="481" r:id="rId9"/>
    <p:sldId id="438" r:id="rId10"/>
    <p:sldId id="439" r:id="rId11"/>
    <p:sldId id="440" r:id="rId12"/>
    <p:sldId id="441" r:id="rId13"/>
    <p:sldId id="442" r:id="rId14"/>
    <p:sldId id="443" r:id="rId15"/>
    <p:sldId id="444" r:id="rId16"/>
    <p:sldId id="445" r:id="rId17"/>
    <p:sldId id="446" r:id="rId18"/>
    <p:sldId id="447" r:id="rId19"/>
    <p:sldId id="448" r:id="rId20"/>
    <p:sldId id="462" r:id="rId21"/>
    <p:sldId id="452" r:id="rId22"/>
    <p:sldId id="46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a:t>
            </a:r>
            <a:r>
              <a:rPr lang="en-US" altLang="ko-KR" dirty="0" smtClean="0"/>
              <a:t>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November </a:t>
            </a:r>
            <a:r>
              <a:rPr lang="en-US" dirty="0" smtClean="0"/>
              <a:t>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2015-10-01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49"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a:t>
            </a:r>
            <a:r>
              <a:rPr lang="en-US" dirty="0" smtClean="0"/>
              <a:t>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Oct 7</a:t>
            </a:r>
            <a:r>
              <a:rPr lang="en-US" altLang="ko-KR" baseline="30000" dirty="0"/>
              <a:t>th  </a:t>
            </a:r>
            <a:r>
              <a:rPr lang="en-US" altLang="ko-KR" dirty="0"/>
              <a:t>2015 and Jan 13</a:t>
            </a:r>
            <a:r>
              <a:rPr lang="en-US" altLang="ko-KR" baseline="30000" dirty="0"/>
              <a:t>th</a:t>
            </a:r>
            <a:r>
              <a:rPr lang="en-US" altLang="ko-KR" dirty="0"/>
              <a:t> 2016</a:t>
            </a:r>
          </a:p>
          <a:p>
            <a:pPr lvl="1">
              <a:defRPr/>
            </a:pPr>
            <a:r>
              <a:rPr lang="en-US" altLang="ja-JP" dirty="0"/>
              <a:t>Wednesday 8PM ET</a:t>
            </a:r>
            <a:r>
              <a:rPr lang="ja-JP" altLang="en-US" dirty="0"/>
              <a:t> </a:t>
            </a:r>
            <a:r>
              <a:rPr lang="en-US" altLang="ja-JP" dirty="0"/>
              <a:t>for 3 hours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a:t>
            </a:r>
            <a:r>
              <a:rPr lang="en-GB" altLang="ko-KR" dirty="0" smtClean="0"/>
              <a:t>meeting (</a:t>
            </a:r>
            <a:r>
              <a:rPr lang="en-GB" altLang="ko-KR" dirty="0" smtClean="0"/>
              <a:t>11-15/1197r0</a:t>
            </a:r>
            <a:r>
              <a:rPr lang="en-GB" altLang="ko-KR" dirty="0" smtClean="0"/>
              <a:t>) </a:t>
            </a:r>
            <a:r>
              <a:rPr lang="en-GB" altLang="ko-KR" dirty="0"/>
              <a:t>and conf call minutes </a:t>
            </a:r>
            <a:r>
              <a:rPr lang="en-GB" altLang="ko-KR" dirty="0" smtClean="0"/>
              <a:t>(</a:t>
            </a:r>
            <a:r>
              <a:rPr lang="en-US" altLang="ko-KR" dirty="0" smtClean="0"/>
              <a:t>11-15/xxxxr0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a:t>
            </a:r>
            <a:r>
              <a:rPr lang="en-US" dirty="0" smtClean="0"/>
              <a:t>minutes (</a:t>
            </a:r>
            <a:r>
              <a:rPr lang="en-US" dirty="0" smtClean="0"/>
              <a:t>11-15/1197r0</a:t>
            </a:r>
            <a:r>
              <a:rPr lang="en-US" dirty="0" smtClean="0"/>
              <a:t>)</a:t>
            </a:r>
          </a:p>
          <a:p>
            <a:pPr marL="1009650" lvl="1" indent="-609600"/>
            <a:r>
              <a:rPr lang="en-US" dirty="0" smtClean="0"/>
              <a:t>Conference call </a:t>
            </a:r>
            <a:r>
              <a:rPr lang="en-US" dirty="0"/>
              <a:t>minutes (</a:t>
            </a:r>
            <a:r>
              <a:rPr lang="en-US" dirty="0" smtClean="0"/>
              <a:t>11-15/xxxxr0)</a:t>
            </a:r>
          </a:p>
          <a:p>
            <a:pPr marL="609600" indent="-609600"/>
            <a:r>
              <a:rPr lang="en-US" altLang="ko-KR" dirty="0"/>
              <a:t>Address </a:t>
            </a:r>
            <a:r>
              <a:rPr lang="en-US" altLang="ko-KR" dirty="0" smtClean="0"/>
              <a:t>Sponsor Ballot comments for Draft 5.0 </a:t>
            </a:r>
            <a:endParaRPr lang="en-US" altLang="ko-KR" dirty="0" smtClean="0"/>
          </a:p>
          <a:p>
            <a:pPr marL="1009650" lvl="1" indent="-609600"/>
            <a:r>
              <a:rPr lang="en-US" altLang="ko-KR" dirty="0" smtClean="0"/>
              <a:t>Comment Spreadsheet (11-15/xxxxr0)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SBxxx</a:t>
            </a:r>
            <a:r>
              <a:rPr lang="en-US" altLang="en-US" dirty="0" smtClean="0"/>
              <a:t> </a:t>
            </a:r>
            <a:r>
              <a:rPr lang="en-US" altLang="en-US" dirty="0" smtClean="0"/>
              <a:t>on P802.11ah D5.0 </a:t>
            </a:r>
          </a:p>
          <a:p>
            <a:r>
              <a:rPr lang="en-US" altLang="en-US" dirty="0" smtClean="0"/>
              <a:t>Instruct the </a:t>
            </a:r>
            <a:r>
              <a:rPr lang="en-US" altLang="en-US" dirty="0" err="1" smtClean="0"/>
              <a:t>TGah</a:t>
            </a:r>
            <a:r>
              <a:rPr lang="en-US" altLang="en-US" dirty="0" smtClean="0"/>
              <a:t> editor to prepare P802.11ah D6.0 </a:t>
            </a:r>
            <a:r>
              <a:rPr lang="en-US" altLang="en-US" dirty="0" smtClean="0"/>
              <a:t>incorporating </a:t>
            </a:r>
            <a:r>
              <a:rPr lang="en-US" altLang="en-US" dirty="0" smtClean="0"/>
              <a:t>these resolutions </a:t>
            </a:r>
            <a:r>
              <a:rPr lang="en-US" altLang="en-US" dirty="0" smtClean="0"/>
              <a:t>and, </a:t>
            </a:r>
            <a:endParaRPr lang="en-US" altLang="en-US" dirty="0" smtClean="0"/>
          </a:p>
          <a:p>
            <a:r>
              <a:rPr lang="en-US" altLang="en-US" dirty="0" smtClean="0"/>
              <a:t>Approve a 15 day </a:t>
            </a:r>
            <a:r>
              <a:rPr lang="en-US" altLang="en-US" dirty="0"/>
              <a:t>Sponsor Recirculation Ballot </a:t>
            </a:r>
            <a:r>
              <a:rPr lang="en-US" altLang="en-US" dirty="0" smtClean="0"/>
              <a:t>asking </a:t>
            </a:r>
            <a:r>
              <a:rPr lang="en-US" altLang="en-US" dirty="0" smtClean="0"/>
              <a:t>the question “Should P802.11ah D6.0 be forwarded to </a:t>
            </a:r>
            <a:r>
              <a:rPr lang="en-US" altLang="en-US" dirty="0" err="1" smtClean="0"/>
              <a:t>RevCom</a:t>
            </a:r>
            <a:r>
              <a:rPr lang="en-US" altLang="en-US" dirty="0" smtClean="0"/>
              <a:t>?” </a:t>
            </a:r>
          </a:p>
          <a:p>
            <a:r>
              <a:rPr lang="en-US" altLang="en-US" dirty="0" smtClean="0"/>
              <a:t> </a:t>
            </a:r>
            <a:endParaRPr lang="en-US" altLang="en-US" dirty="0" smtClean="0"/>
          </a:p>
          <a:p>
            <a:r>
              <a:rPr lang="en-US" altLang="en-US" dirty="0" smtClean="0"/>
              <a:t>Moved</a:t>
            </a:r>
            <a:r>
              <a:rPr lang="en-US" altLang="en-US" dirty="0" smtClean="0"/>
              <a:t>:</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a:t>
            </a:r>
            <a:r>
              <a:rPr lang="en-US" altLang="ko-KR" dirty="0" smtClean="0"/>
              <a:t>Letter </a:t>
            </a:r>
            <a:r>
              <a:rPr lang="en-US" altLang="ko-KR" dirty="0" smtClean="0"/>
              <a:t>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281715876"/>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c>
                  <a:txBody>
                    <a:bodyPr/>
                    <a:lstStyle/>
                    <a:p>
                      <a:endParaRPr lang="ko-KR" altLang="en-US" dirty="0"/>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2"/>
            <a:r>
              <a:rPr lang="en-US" altLang="ko-KR" sz="2000" dirty="0" smtClean="0"/>
              <a:t>TBD</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a:t>(Thursday AM2)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a:t>Thursday </a:t>
            </a:r>
            <a:r>
              <a:rPr lang="en-US" altLang="ko-KR" dirty="0" smtClean="0"/>
              <a:t>A</a:t>
            </a:r>
            <a:r>
              <a:rPr lang="en-US" altLang="ko-KR" dirty="0" smtClean="0"/>
              <a:t>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a:t>(Thursday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a:t>
            </a:r>
            <a:r>
              <a:rPr lang="en-US" altLang="ko-KR" dirty="0" smtClean="0"/>
              <a:t>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11503</TotalTime>
  <Words>1021</Words>
  <Application>Microsoft Office PowerPoint</Application>
  <PresentationFormat>화면 슬라이드 쇼(4:3)</PresentationFormat>
  <Paragraphs>313</Paragraphs>
  <Slides>23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1094</cp:revision>
  <cp:lastPrinted>1998-02-10T13:28:06Z</cp:lastPrinted>
  <dcterms:created xsi:type="dcterms:W3CDTF">2009-11-09T00:32:22Z</dcterms:created>
  <dcterms:modified xsi:type="dcterms:W3CDTF">2015-10-01T20:59:48Z</dcterms:modified>
</cp:coreProperties>
</file>