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90" r:id="rId12"/>
    <p:sldId id="592" r:id="rId13"/>
    <p:sldId id="593" r:id="rId14"/>
    <p:sldId id="595" r:id="rId15"/>
    <p:sldId id="582" r:id="rId16"/>
    <p:sldId id="588" r:id="rId17"/>
    <p:sldId id="587" r:id="rId18"/>
    <p:sldId id="596" r:id="rId19"/>
    <p:sldId id="589" r:id="rId20"/>
    <p:sldId id="298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802.11-15/1223r8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22-03-000m-cid5959-esp-editorial-changes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2-01-000m-clarification-of-ipi-densities-tex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41-02-000m-resolution-to-revmc-sb-cid-5596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2-000m-clause-21-packet-type-clarification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04-02-000m-minor-revisions-to-ftm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19-01-000m-location-capabilities-and-neighbor-report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17-01-000m-sb0-resolutions-for-vht-phy-comment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25-000m-revmc-sb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2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2015-11-12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168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mentor.ieee.org/802.11/dcn/15/11-15-1022-03-000m-cid5959-esp-editorial-changes.docx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11-5-0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6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169 – IPI Clarification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mentor.ieee.org/802.11/dcn/15/11-15-1422-01-000m-clarification-of-ipi-densities-text.docx</a:t>
            </a:r>
            <a:r>
              <a:rPr lang="en-US" altLang="en-US" sz="2400" dirty="0" smtClean="0"/>
              <a:t> 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Graham Smith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19-0-0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Annex R normative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Michael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5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171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DMG CBAP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5996, as “Revised” with a resolution of  “incorporate the text changes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mentor.ieee.org/802.11/dcn/15/11-15-1241-02-000m-resolution-to-revmc-sb-cid-5596.docx</a:t>
            </a:r>
            <a:r>
              <a:rPr lang="en-US" altLang="en-US" sz="2400" dirty="0" smtClean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Emily Qi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Michael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11-1-5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5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172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DMG fix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mentor.ieee.org/802.11/dcn/15/11-15-1272-02-000m-clause-21-packet-type-clarification.docx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Emily Qi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173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mentor.ieee.org/802.11/dcn/15/11-15-1404-02-000m-minor-revisions-to-ftm.docx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Jonathan Segev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20-0-0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174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mentor.ieee.org/802.11/dcn/15/11-15-1419-01-000m-location-capabilities-and-neighbor-report.doc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Jonathan Segev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20-1-0 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175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 6675 - Bo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6675, as “Revised” with a resolution of  “incorporate the text changes under CID 6675</a:t>
            </a:r>
            <a:r>
              <a:rPr lang="en-US" altLang="en-US" sz="2400" dirty="0" smtClean="0"/>
              <a:t>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mentor.ieee.org/802.11/dcn/15/11-15-1317-01-000m-sb0-resolutions-for-vht-phy-comments.docx</a:t>
            </a:r>
            <a:endParaRPr lang="en-US" altLang="en-US" sz="2400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Mark Rison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2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176 - Spreadsheet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“Motion MAC-BA” and “Motion MAC-BB” 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mentor.ieee.org/802.11/dcn/15/11-15-0565-25-000m-revmc-sb-mac-comments.xls</a:t>
            </a:r>
            <a:r>
              <a:rPr lang="en-US" altLang="en-US" sz="2000" dirty="0" smtClean="0"/>
              <a:t> , except for CID 6374 (BB), 5153, 5156, 6671, 6765, 5148, 5163, 6710, 6774, 5155, and 6826 (BA) and</a:t>
            </a:r>
          </a:p>
          <a:p>
            <a:pPr marL="342900" lvl="2" indent="0">
              <a:buNone/>
            </a:pPr>
            <a:r>
              <a:rPr lang="en-US" altLang="en-US" sz="2000" dirty="0"/>
              <a:t>f</a:t>
            </a:r>
            <a:r>
              <a:rPr lang="en-US" altLang="en-US" sz="2000" dirty="0" smtClean="0"/>
              <a:t>or CID 6816 change the revision to 938-03 from 938-02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Solomon Trainin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19-0-0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2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</a:t>
            </a:r>
            <a:r>
              <a:rPr lang="en-US" altLang="en-US" dirty="0" smtClean="0"/>
              <a:t>Nov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mentor.ieee.org/802.11/dcn/15/11-15-0532-20-000m-revmc-sponsor-ballot-comments.xls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39624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6675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Michael Fischer, Mike Montemurro, Adrian Stephens  CIDs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4953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11-15-1207 – CID 5141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5029200"/>
            <a:ext cx="449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</a:t>
            </a:r>
            <a:r>
              <a:rPr lang="en-US" altLang="en-US" sz="1600" dirty="0" smtClean="0"/>
              <a:t>11-15-1147;11-15-1241CID 5996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11-15-1241Assaf</a:t>
            </a:r>
          </a:p>
          <a:p>
            <a:pPr lvl="1"/>
            <a:r>
              <a:rPr lang="en-US" altLang="en-US" sz="1600" dirty="0" smtClean="0"/>
              <a:t>11-15- 1040, 938, 1041 -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11-15-1419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6670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</a:t>
            </a:r>
            <a:r>
              <a:rPr lang="en-US" altLang="en-US" sz="1600" dirty="0" smtClean="0"/>
              <a:t>1424, 1023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Mark Hamilton CIDs, 11-15-555, 1422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8862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696268" y="1219200"/>
            <a:ext cx="4343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Nov </a:t>
            </a:r>
            <a:r>
              <a:rPr lang="en-US" altLang="en-US" sz="1800" dirty="0" smtClean="0"/>
              <a:t>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Au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CID 6427 </a:t>
            </a:r>
            <a:r>
              <a:rPr lang="en-US" altLang="en-US" sz="1400" dirty="0" smtClean="0"/>
              <a:t>– Carlos </a:t>
            </a:r>
            <a:r>
              <a:rPr lang="en-US" altLang="en-US" sz="1400" dirty="0" smtClean="0"/>
              <a:t>Aldana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11-14-1424 – Matthew Fischer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</a:t>
            </a:r>
            <a:r>
              <a:rPr lang="en-US" altLang="en-US" sz="1600" dirty="0" smtClean="0"/>
              <a:t>: 11-15-1404, 1419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419593</TotalTime>
  <Words>1559</Words>
  <Application>Microsoft Office PowerPoint</Application>
  <PresentationFormat>On-screen Show (4:3)</PresentationFormat>
  <Paragraphs>360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168</vt:lpstr>
      <vt:lpstr>Motion 169 – IPI Clarification </vt:lpstr>
      <vt:lpstr>Motion 170 – Annex R normative</vt:lpstr>
      <vt:lpstr>Motion 171 – DMG CBAP allocation</vt:lpstr>
      <vt:lpstr>Motion 172 – DMG fix  </vt:lpstr>
      <vt:lpstr>Motion 173 – Location</vt:lpstr>
      <vt:lpstr>Motion 174 – Location</vt:lpstr>
      <vt:lpstr>Motion 175 – CID 6675 - Bo</vt:lpstr>
      <vt:lpstr>Motion 176 - Spreadsheet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2364</cp:revision>
  <cp:lastPrinted>1998-02-10T13:28:06Z</cp:lastPrinted>
  <dcterms:created xsi:type="dcterms:W3CDTF">2005-01-04T21:26:55Z</dcterms:created>
  <dcterms:modified xsi:type="dcterms:W3CDTF">2015-11-13T00:48:05Z</dcterms:modified>
</cp:coreProperties>
</file>