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516" r:id="rId8"/>
    <p:sldId id="511" r:id="rId9"/>
    <p:sldId id="470" r:id="rId10"/>
    <p:sldId id="471" r:id="rId11"/>
    <p:sldId id="472" r:id="rId12"/>
    <p:sldId id="474" r:id="rId13"/>
    <p:sldId id="499" r:id="rId14"/>
    <p:sldId id="495" r:id="rId15"/>
    <p:sldId id="496" r:id="rId16"/>
    <p:sldId id="430" r:id="rId17"/>
    <p:sldId id="513" r:id="rId18"/>
    <p:sldId id="493" r:id="rId19"/>
    <p:sldId id="517" r:id="rId20"/>
    <p:sldId id="47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34" autoAdjust="0"/>
    <p:restoredTop sz="98109" autoAdjust="0"/>
  </p:normalViewPr>
  <p:slideViewPr>
    <p:cSldViewPr>
      <p:cViewPr varScale="1">
        <p:scale>
          <a:sx n="84" d="100"/>
          <a:sy n="84" d="100"/>
        </p:scale>
        <p:origin x="-112" y="-3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P802.11-15/1220r0</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P802.11-15/1220r0</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P802.11-15/1220r0</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P802.11-15/1220r0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Draft comment resolutions.</a:t>
            </a:r>
            <a:endParaRPr lang="en-US" b="0" dirty="0"/>
          </a:p>
          <a:p>
            <a:pPr>
              <a:lnSpc>
                <a:spcPct val="80000"/>
              </a:lnSpc>
            </a:pPr>
            <a:r>
              <a:rPr lang="en-US" b="0" dirty="0" smtClean="0"/>
              <a:t>Recess until Tuesday 10:30.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Drafting 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a:t>
            </a:r>
            <a:r>
              <a:rPr lang="en-US" b="0" dirty="0" smtClean="0"/>
              <a:t>draft.</a:t>
            </a:r>
          </a:p>
          <a:p>
            <a:pPr>
              <a:lnSpc>
                <a:spcPct val="80000"/>
              </a:lnSpc>
            </a:pPr>
            <a:r>
              <a:rPr lang="en-US" b="0" dirty="0"/>
              <a:t>Recess until Thursday 08:00.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Approved by unanimous consent.</a:t>
            </a:r>
          </a:p>
          <a:p>
            <a:pPr>
              <a:lnSpc>
                <a:spcPct val="80000"/>
              </a:lnSpc>
            </a:pPr>
            <a:r>
              <a:rPr lang="en-US" b="0" dirty="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2519606"/>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endParaRPr lang="en-US" b="0" dirty="0"/>
          </a:p>
          <a:p>
            <a:pPr>
              <a:lnSpc>
                <a:spcPct val="80000"/>
              </a:lnSpc>
            </a:pPr>
            <a:r>
              <a:rPr lang="en-US" b="0" dirty="0" smtClean="0"/>
              <a:t>Moved, to approve </a:t>
            </a:r>
            <a:r>
              <a:rPr lang="en-US" b="0" dirty="0"/>
              <a:t>the Minutes of the </a:t>
            </a:r>
            <a:r>
              <a:rPr lang="en-US" b="0" dirty="0" smtClean="0"/>
              <a:t>September 802.11ak </a:t>
            </a:r>
            <a:r>
              <a:rPr lang="en-US" b="0" dirty="0"/>
              <a:t>Meeting in </a:t>
            </a:r>
            <a:r>
              <a:rPr lang="en-US" b="0" dirty="0" smtClean="0"/>
              <a:t>Bangkok, Thailand: 11-15/1189r0.</a:t>
            </a:r>
            <a:endParaRPr lang="en-US" b="0" dirty="0"/>
          </a:p>
          <a:p>
            <a:pPr lvl="1">
              <a:lnSpc>
                <a:spcPct val="80000"/>
              </a:lnSpc>
            </a:pPr>
            <a:r>
              <a:rPr lang="en-US" dirty="0" smtClean="0"/>
              <a:t>Yes:     No:     Abstain: </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Moved, to approve the Minutes of Teleconferences since Bangkok:</a:t>
            </a:r>
          </a:p>
          <a:p>
            <a:pPr lvl="1">
              <a:lnSpc>
                <a:spcPct val="80000"/>
              </a:lnSpc>
            </a:pPr>
            <a:r>
              <a:rPr lang="en-US" dirty="0"/>
              <a:t>October 1</a:t>
            </a:r>
            <a:r>
              <a:rPr lang="en-US" baseline="30000" dirty="0"/>
              <a:t>st</a:t>
            </a:r>
            <a:r>
              <a:rPr lang="en-US" dirty="0"/>
              <a:t>, </a:t>
            </a:r>
            <a:r>
              <a:rPr lang="en-US" dirty="0" err="1"/>
              <a:t>tbd</a:t>
            </a:r>
            <a:endParaRPr lang="en-US" dirty="0"/>
          </a:p>
          <a:p>
            <a:pPr lvl="1">
              <a:lnSpc>
                <a:spcPct val="80000"/>
              </a:lnSpc>
            </a:pPr>
            <a:r>
              <a:rPr lang="en-US" dirty="0"/>
              <a:t>October 8</a:t>
            </a:r>
            <a:r>
              <a:rPr lang="en-US" baseline="30000" dirty="0"/>
              <a:t>th</a:t>
            </a:r>
            <a:r>
              <a:rPr lang="en-US" dirty="0"/>
              <a:t>, </a:t>
            </a:r>
            <a:r>
              <a:rPr lang="en-US" dirty="0" err="1"/>
              <a:t>tbd</a:t>
            </a:r>
            <a:endParaRPr lang="en-US" dirty="0"/>
          </a:p>
          <a:p>
            <a:pPr lvl="1">
              <a:lnSpc>
                <a:spcPct val="80000"/>
              </a:lnSpc>
            </a:pPr>
            <a:r>
              <a:rPr lang="en-US" dirty="0"/>
              <a:t>October 15</a:t>
            </a:r>
            <a:r>
              <a:rPr lang="en-US" baseline="30000" dirty="0"/>
              <a:t>th</a:t>
            </a:r>
            <a:r>
              <a:rPr lang="en-US" dirty="0"/>
              <a:t>, </a:t>
            </a:r>
            <a:r>
              <a:rPr lang="en-US" dirty="0" err="1"/>
              <a:t>tbd</a:t>
            </a:r>
            <a:endParaRPr lang="en-US" dirty="0"/>
          </a:p>
          <a:p>
            <a:pPr lvl="1">
              <a:lnSpc>
                <a:spcPct val="80000"/>
              </a:lnSpc>
            </a:pPr>
            <a:r>
              <a:rPr lang="en-US" dirty="0"/>
              <a:t>October 22</a:t>
            </a:r>
            <a:r>
              <a:rPr lang="en-US" baseline="30000" dirty="0"/>
              <a:t>nd</a:t>
            </a:r>
            <a:r>
              <a:rPr lang="en-US" dirty="0"/>
              <a:t>, </a:t>
            </a:r>
            <a:r>
              <a:rPr lang="en-US" dirty="0" err="1"/>
              <a:t>tbd</a:t>
            </a:r>
            <a:endParaRPr lang="en-US" dirty="0"/>
          </a:p>
          <a:p>
            <a:pPr lvl="1">
              <a:lnSpc>
                <a:spcPct val="80000"/>
              </a:lnSpc>
            </a:pPr>
            <a:r>
              <a:rPr lang="en-US" dirty="0"/>
              <a:t>October 29</a:t>
            </a:r>
            <a:r>
              <a:rPr lang="en-US" baseline="30000" dirty="0"/>
              <a:t>th</a:t>
            </a:r>
            <a:r>
              <a:rPr lang="en-US" dirty="0"/>
              <a:t>, </a:t>
            </a:r>
            <a:r>
              <a:rPr lang="en-US" dirty="0" err="1"/>
              <a:t>tbd</a:t>
            </a:r>
            <a:endParaRPr lang="en-US" dirty="0"/>
          </a:p>
          <a:p>
            <a:pPr lvl="1">
              <a:lnSpc>
                <a:spcPct val="80000"/>
              </a:lnSpc>
            </a:pPr>
            <a:r>
              <a:rPr lang="en-US" dirty="0"/>
              <a:t>Yes:     No:     Abstain: </a:t>
            </a:r>
          </a:p>
        </p:txBody>
      </p:sp>
    </p:spTree>
    <p:extLst>
      <p:ext uri="{BB962C8B-B14F-4D97-AF65-F5344CB8AC3E}">
        <p14:creationId xmlns:p14="http://schemas.microsoft.com/office/powerpoint/2010/main" val="38384714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18:00 – 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Topics for the week</a:t>
            </a:r>
          </a:p>
          <a:p>
            <a:pPr>
              <a:lnSpc>
                <a:spcPct val="80000"/>
              </a:lnSpc>
            </a:pPr>
            <a:r>
              <a:rPr lang="en-US" b="0" dirty="0" smtClean="0"/>
              <a:t>Presentation </a:t>
            </a:r>
            <a:r>
              <a:rPr lang="en-US" b="0" dirty="0"/>
              <a:t>of submissions to resolve LB212 comments and improve the P802.11ak </a:t>
            </a:r>
            <a:r>
              <a:rPr lang="en-US" b="0" dirty="0" smtClean="0"/>
              <a:t>draft.</a:t>
            </a:r>
            <a:endParaRPr lang="en-US" b="0" dirty="0"/>
          </a:p>
          <a:p>
            <a:pPr>
              <a:lnSpc>
                <a:spcPct val="80000"/>
              </a:lnSpc>
            </a:pPr>
            <a:r>
              <a:rPr lang="en-US" b="0" dirty="0" smtClean="0"/>
              <a:t>Recess </a:t>
            </a:r>
            <a:r>
              <a:rPr lang="en-US" b="0" dirty="0"/>
              <a:t>until </a:t>
            </a:r>
            <a:r>
              <a:rPr lang="en-US" b="0" dirty="0" smtClean="0"/>
              <a:t>Tuesday 8:00.</a:t>
            </a:r>
            <a:endParaRPr lang="en-US" b="0" dirty="0"/>
          </a:p>
          <a:p>
            <a:pPr>
              <a:lnSpc>
                <a:spcPct val="80000"/>
              </a:lnSpc>
            </a:pPr>
            <a:endParaRPr lang="en-US" dirty="0"/>
          </a:p>
        </p:txBody>
      </p:sp>
    </p:spTree>
    <p:extLst>
      <p:ext uri="{BB962C8B-B14F-4D97-AF65-F5344CB8AC3E}">
        <p14:creationId xmlns:p14="http://schemas.microsoft.com/office/powerpoint/2010/main" val="33331187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69984</TotalTime>
  <Words>2029</Words>
  <Application>Microsoft Macintosh PowerPoint</Application>
  <PresentationFormat>On-screen Show (4:3)</PresentationFormat>
  <Paragraphs>323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vt:lpstr>
      <vt:lpstr>Monday, 9 November 2015  8:00 – 10:00</vt:lpstr>
      <vt:lpstr>Monday, 9 November 2015  18:00 – 10:00</vt:lpstr>
      <vt:lpstr>Participants, Patents, and Duty to Inform</vt:lpstr>
      <vt:lpstr>Patent Related Links</vt:lpstr>
      <vt:lpstr>Call for Potentially Essential Patents</vt:lpstr>
      <vt:lpstr>Other Guidelines for IEEE WG Meetings</vt:lpstr>
      <vt:lpstr>Tuesday, 10 November 2015  8:00 – 10:00</vt:lpstr>
      <vt:lpstr>Tuesday, 10 November 2015  10:30 – 12:30</vt:lpstr>
      <vt:lpstr>Tuesday, 10 November 2015  19:30 – 21:30</vt:lpstr>
      <vt:lpstr>Thursday, 12 November 2015 08:00 – 10:00</vt:lpstr>
      <vt:lpstr>Thursday, 12 November 2015 08:00 – 10:00</vt:lpstr>
      <vt:lpstr>Thursday, 12 November 2015 10:30 – 12:30</vt:lpstr>
      <vt:lpstr>Thursday, 12 November 2015 16:00 – 18:00</vt:lpstr>
      <vt:lpstr>Thursday, 12 November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956</cp:revision>
  <cp:lastPrinted>1998-02-10T13:28:06Z</cp:lastPrinted>
  <dcterms:created xsi:type="dcterms:W3CDTF">2006-12-04T03:46:13Z</dcterms:created>
  <dcterms:modified xsi:type="dcterms:W3CDTF">2015-10-02T03:01:14Z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