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1"/>
  </p:notesMasterIdLst>
  <p:handoutMasterIdLst>
    <p:handoutMasterId r:id="rId12"/>
  </p:handoutMasterIdLst>
  <p:sldIdLst>
    <p:sldId id="269" r:id="rId3"/>
    <p:sldId id="257" r:id="rId4"/>
    <p:sldId id="282" r:id="rId5"/>
    <p:sldId id="283" r:id="rId6"/>
    <p:sldId id="290" r:id="rId7"/>
    <p:sldId id="291" r:id="rId8"/>
    <p:sldId id="292" r:id="rId9"/>
    <p:sldId id="285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413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FBE800-BC82-494E-9BCB-4CFBB94BF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490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C9511DD4-8461-104F-9922-A2A8F7A4D3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663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8AC30D68-B388-CC41-9257-1344FD82217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437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14C0BA8-5355-5B4E-9412-71DD676DB540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741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991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450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CF7610-772C-3D4D-8C99-A8D46C282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8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67D51F-CF2D-6C42-9748-EB2DBB36D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386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D4F1C17-570C-CA43-989B-0F03229E9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059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373C4-1A8C-0242-AA75-D2AEBF300A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37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572FC-C5E0-DD4B-8FED-6FB8385D4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689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86188-C7A1-F34D-8203-BE94876DD2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459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BBF1A-8CCB-4C41-B4F0-1D93E31C6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6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C924C-1C45-1843-A253-7179FE346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72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06645-1081-0449-9962-F4EFC41E2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31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9F891-E6CA-6C45-AE29-A660631426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731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B5B0C-886F-0241-B388-71EDD4D04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4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06AD267-EA73-F249-B603-690111D87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176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08596-22FB-5C4E-A17D-15AF451335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2528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56DA4-AEC1-C94D-A9E0-AD9FDFCFC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6361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AF931-B5E6-5F45-ABAF-5E07141F9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624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1115C9B-C0F0-614F-AA02-82F08F911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781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BB7C2E2-897E-5445-8DCB-75F1112497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73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E4D19F-7CAB-E645-B9E8-3822BF3FD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42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36D456B-2F2B-0C4A-B09F-12247FFF3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730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47DDBE-C19C-7A43-858D-83D32A3393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126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AD178E-4EE9-6543-B852-DD3C3DBF0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2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8E5B46-9377-5449-8807-3BF3D8506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7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6B638B3E-34DC-E443-9396-932ECA56B5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802.11-15/1209r1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8898260E-706B-8242-AFF7-37E56AD25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5-1433-01-0000-regulatory-sc-mission-statement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3D6CCAE5-06F5-C34A-A6FD-BC33E1D7FAF7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>
                <a:latin typeface="Times New Roman" charset="0"/>
              </a:rPr>
              <a:t>IEEE </a:t>
            </a:r>
            <a:r>
              <a:rPr lang="en-US" sz="2800" dirty="0" smtClean="0">
                <a:latin typeface="Times New Roman" charset="0"/>
              </a:rPr>
              <a:t>802.11/15 </a:t>
            </a:r>
            <a:r>
              <a:rPr lang="en-US" sz="2800" dirty="0">
                <a:latin typeface="Times New Roman" charset="0"/>
              </a:rPr>
              <a:t>Regulatory SC</a:t>
            </a:r>
            <a:br>
              <a:rPr lang="en-US" sz="2800" dirty="0">
                <a:latin typeface="Times New Roman" charset="0"/>
              </a:rPr>
            </a:br>
            <a:r>
              <a:rPr lang="en-US" sz="2800" dirty="0" smtClean="0">
                <a:latin typeface="Times New Roman" charset="0"/>
              </a:rPr>
              <a:t>Dallas </a:t>
            </a:r>
            <a:r>
              <a:rPr lang="en-US" sz="2800" dirty="0" smtClean="0">
                <a:latin typeface="Times New Roman" charset="0"/>
              </a:rPr>
              <a:t>Closing </a:t>
            </a:r>
            <a:r>
              <a:rPr lang="en-US" sz="2800" dirty="0">
                <a:latin typeface="Times New Roman" charset="0"/>
              </a:rPr>
              <a:t>Report</a:t>
            </a: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2015-10-13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9202393"/>
              </p:ext>
            </p:extLst>
          </p:nvPr>
        </p:nvGraphicFramePr>
        <p:xfrm>
          <a:off x="500063" y="3136900"/>
          <a:ext cx="7926387" cy="237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2" name="Document" r:id="rId4" imgW="8356320" imgH="2504880" progId="Word.Document.8">
                  <p:embed/>
                </p:oleObj>
              </mc:Choice>
              <mc:Fallback>
                <p:oleObj name="Document" r:id="rId4" imgW="8356320" imgH="2504880" progId="Word.Document.8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3136900"/>
                        <a:ext cx="7926387" cy="2376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E07EA4A3-4808-3447-87F1-A3E70ACE90F4}" type="slidenum">
              <a:rPr lang="en-US"/>
              <a:pPr/>
              <a:t>2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Abstract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closing report for the </a:t>
            </a:r>
            <a:r>
              <a:rPr lang="en-US" dirty="0" smtClean="0">
                <a:latin typeface="Times New Roman" charset="0"/>
              </a:rPr>
              <a:t>November 2015 </a:t>
            </a: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802.11/15 </a:t>
            </a:r>
            <a:r>
              <a:rPr lang="en-US" dirty="0">
                <a:latin typeface="Times New Roman" charset="0"/>
              </a:rPr>
              <a:t>Regulatory Standing Committee meeting in </a:t>
            </a:r>
            <a:r>
              <a:rPr lang="en-US" dirty="0" smtClean="0">
                <a:latin typeface="Times New Roman" charset="0"/>
              </a:rPr>
              <a:t>Dallas.</a:t>
            </a: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pPr eaLnBrk="1" hangingPunct="1"/>
            <a:r>
              <a:rPr lang="en-US" altLang="en-US" dirty="0"/>
              <a:t>The regulatory summaries</a:t>
            </a:r>
          </a:p>
          <a:p>
            <a:pPr lvl="1"/>
            <a:r>
              <a:rPr lang="en-US" altLang="en-US" dirty="0"/>
              <a:t>FCC 15-105  re LTE-U</a:t>
            </a:r>
          </a:p>
          <a:p>
            <a:pPr lvl="1"/>
            <a:r>
              <a:rPr lang="en-US" altLang="en-US" dirty="0"/>
              <a:t>FCC 15-92 administrative changes</a:t>
            </a:r>
          </a:p>
          <a:p>
            <a:pPr lvl="1"/>
            <a:r>
              <a:rPr lang="en-US" altLang="en-US" dirty="0"/>
              <a:t>FCC 15-138 bands above 24GHz</a:t>
            </a:r>
          </a:p>
          <a:p>
            <a:pPr lvl="1"/>
            <a:r>
              <a:rPr lang="en-US" altLang="en-US" dirty="0"/>
              <a:t>ETSI ERM  TG11 Status of (EN 300 328 (2.4 GHz)</a:t>
            </a:r>
          </a:p>
          <a:p>
            <a:pPr lvl="1"/>
            <a:r>
              <a:rPr lang="en-US" altLang="en-US" dirty="0"/>
              <a:t>ETSI TC BRAN Status (EN301 893, 302 567 and 301 598)</a:t>
            </a:r>
          </a:p>
          <a:p>
            <a:pPr lvl="1"/>
            <a:r>
              <a:rPr lang="en-US" altLang="en-US" dirty="0"/>
              <a:t>Globalstar</a:t>
            </a:r>
          </a:p>
          <a:p>
            <a:r>
              <a:rPr lang="en-US" altLang="en-US" dirty="0"/>
              <a:t>802 EC Regulatory SC discussion</a:t>
            </a:r>
          </a:p>
          <a:p>
            <a:pPr eaLnBrk="1" hangingPunct="1"/>
            <a:r>
              <a:rPr lang="en-US" altLang="en-US" dirty="0"/>
              <a:t>Actions required</a:t>
            </a:r>
          </a:p>
          <a:p>
            <a:pPr lvl="1" eaLnBrk="1" hangingPunct="1"/>
            <a:r>
              <a:rPr lang="en-US" altLang="en-US" dirty="0"/>
              <a:t>Preparation for November ETSI ERM TG11 meeting</a:t>
            </a:r>
          </a:p>
          <a:p>
            <a:pPr lvl="1" eaLnBrk="1" hangingPunct="1"/>
            <a:r>
              <a:rPr lang="en-US" altLang="en-US" dirty="0"/>
              <a:t>Preparation for December ETSI TC BRAN meeting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677C5467-0D41-8145-BB29-ACA5DBC6015E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charset="0"/>
              </a:rPr>
              <a:t>Regulatory Updates</a:t>
            </a:r>
            <a:endParaRPr lang="en-US" dirty="0">
              <a:latin typeface="Times New Roman" charset="0"/>
            </a:endParaRP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953000"/>
          </a:xfrm>
        </p:spPr>
        <p:txBody>
          <a:bodyPr/>
          <a:lstStyle/>
          <a:p>
            <a:r>
              <a:rPr lang="en-US" altLang="en-US" sz="2000" dirty="0" smtClean="0"/>
              <a:t>FCC 15-105 re LTE-U </a:t>
            </a:r>
          </a:p>
          <a:p>
            <a:pPr lvl="1"/>
            <a:r>
              <a:rPr lang="en-US" altLang="en-US" sz="1800" dirty="0" smtClean="0"/>
              <a:t>Closed but many ex </a:t>
            </a:r>
            <a:r>
              <a:rPr lang="en-US" altLang="en-US" sz="1800" dirty="0" err="1" smtClean="0"/>
              <a:t>partes</a:t>
            </a:r>
            <a:r>
              <a:rPr lang="en-US" altLang="en-US" sz="1800" dirty="0" smtClean="0"/>
              <a:t> filed of LTE-U fairness</a:t>
            </a:r>
          </a:p>
          <a:p>
            <a:r>
              <a:rPr lang="en-US" altLang="en-US" sz="2000" dirty="0" smtClean="0"/>
              <a:t>FCC 15-92 administrative changes</a:t>
            </a:r>
          </a:p>
          <a:p>
            <a:pPr lvl="1"/>
            <a:r>
              <a:rPr lang="en-US" altLang="en-US" sz="1800" dirty="0" smtClean="0"/>
              <a:t>Reply Comments closed 11/9</a:t>
            </a:r>
          </a:p>
          <a:p>
            <a:r>
              <a:rPr lang="en-US" altLang="en-US" sz="2000" dirty="0" smtClean="0"/>
              <a:t>FCC 15-138 bands above 24GHz</a:t>
            </a:r>
          </a:p>
          <a:p>
            <a:pPr lvl="1"/>
            <a:r>
              <a:rPr lang="en-US" altLang="en-US" sz="1800" dirty="0" smtClean="0"/>
              <a:t>Sub-group will bring contribution</a:t>
            </a:r>
          </a:p>
          <a:p>
            <a:pPr lvl="1"/>
            <a:r>
              <a:rPr lang="en-US" altLang="en-US" sz="1800" b="1" dirty="0" smtClean="0">
                <a:solidFill>
                  <a:srgbClr val="FF0000"/>
                </a:solidFill>
              </a:rPr>
              <a:t>No input was received</a:t>
            </a:r>
          </a:p>
          <a:p>
            <a:r>
              <a:rPr lang="en-US" altLang="en-US" sz="2000" dirty="0" smtClean="0"/>
              <a:t>ETSI ERM  TG11 Status of (EN 300 328)</a:t>
            </a:r>
          </a:p>
          <a:p>
            <a:pPr lvl="1"/>
            <a:r>
              <a:rPr lang="en-US" altLang="en-US" sz="1800" dirty="0" smtClean="0"/>
              <a:t>Receiver requirements and WIA Hybrid FH</a:t>
            </a:r>
          </a:p>
          <a:p>
            <a:pPr lvl="1"/>
            <a:r>
              <a:rPr lang="en-US" altLang="en-US" sz="1800" dirty="0" smtClean="0"/>
              <a:t>Meetings November 16-18, 2015, January 19-22, 2016</a:t>
            </a:r>
          </a:p>
          <a:p>
            <a:r>
              <a:rPr lang="en-US" altLang="en-US" sz="2000" dirty="0" smtClean="0"/>
              <a:t>ETSI TC BRAN Status (EN301 893, 302 567 and 301 598)</a:t>
            </a:r>
          </a:p>
          <a:p>
            <a:pPr lvl="1"/>
            <a:r>
              <a:rPr lang="en-US" altLang="en-US" sz="1800" dirty="0" smtClean="0"/>
              <a:t>Receiver requirements and 5 GHz coexistence</a:t>
            </a:r>
          </a:p>
          <a:p>
            <a:pPr lvl="1"/>
            <a:r>
              <a:rPr lang="en-US" altLang="en-US" sz="1800" dirty="0" smtClean="0"/>
              <a:t>Meetings December 14-18, 2015, February 8-12, 2016</a:t>
            </a:r>
          </a:p>
          <a:p>
            <a:r>
              <a:rPr lang="en-US" altLang="en-US" sz="2000" dirty="0" smtClean="0"/>
              <a:t>Globalstar – still awaiting FCC decision</a:t>
            </a:r>
            <a:endParaRPr lang="en-US" alt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282F1470-F9B3-5847-96D0-F2997491E7EE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 Regulatory SC Mission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EC subcommittee looking at improving regulatory activity and proactivity</a:t>
            </a:r>
          </a:p>
          <a:p>
            <a:r>
              <a:rPr lang="en-US" dirty="0" smtClean="0"/>
              <a:t>802.11/15 Regulatory SC developed a problem statement and Mission Statement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mentor.ieee.org/802.11/dcn/15/11-15-1433-01-0000-regulatory-sc-mission-statement.pptx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Approved by the SC 17/0/13</a:t>
            </a:r>
          </a:p>
          <a:p>
            <a:pPr lvl="1"/>
            <a:r>
              <a:rPr lang="en-US" dirty="0" smtClean="0"/>
              <a:t>Motion for WG approval to send to the EC</a:t>
            </a:r>
          </a:p>
          <a:p>
            <a:r>
              <a:rPr lang="en-US" dirty="0" smtClean="0"/>
              <a:t>Uncertain when this will be voted by EC</a:t>
            </a:r>
          </a:p>
          <a:p>
            <a:pPr lvl="1"/>
            <a:r>
              <a:rPr lang="en-US" dirty="0" smtClean="0"/>
              <a:t>Talk of a new subcommittee to  draft</a:t>
            </a:r>
          </a:p>
          <a:p>
            <a:pPr lvl="1"/>
            <a:r>
              <a:rPr lang="en-US" dirty="0" smtClean="0"/>
              <a:t>Monday EC meeting said vote would be at Friday EC meeting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06AD267-EA73-F249-B603-690111D8779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0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SC Motion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Approve document 11-15-1433-01-0reg-regulatory-sc-mission-statement-from-802-11 as the Regulatory SC input to the 802.11 and 802.15 WGs, as their input to the EC discussion on a regulatory mission statement.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 by: Jim </a:t>
            </a:r>
            <a:r>
              <a:rPr lang="en-US" altLang="en-US" dirty="0" err="1" smtClean="0"/>
              <a:t>Petranovich</a:t>
            </a:r>
            <a:endParaRPr lang="en-US" altLang="en-US" dirty="0" smtClean="0"/>
          </a:p>
          <a:p>
            <a:r>
              <a:rPr lang="en-US" altLang="en-US" dirty="0" smtClean="0"/>
              <a:t>Seconded by: Mike Montemurro</a:t>
            </a:r>
          </a:p>
          <a:p>
            <a:r>
              <a:rPr lang="en-US" altLang="en-US" dirty="0" smtClean="0"/>
              <a:t>Discussion?</a:t>
            </a:r>
          </a:p>
          <a:p>
            <a:r>
              <a:rPr lang="en-US" altLang="en-US" dirty="0" smtClean="0"/>
              <a:t>Vote:   17 Y  0 N   13 A</a:t>
            </a:r>
          </a:p>
          <a:p>
            <a:endParaRPr lang="en-US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7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Slide </a:t>
            </a:r>
            <a:fld id="{659985B2-0081-48DF-9D28-140E241EA4D9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54818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802.11 WG Motion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Approve document </a:t>
            </a:r>
            <a:r>
              <a:rPr lang="en-US" altLang="en-US" i="1" dirty="0" smtClean="0"/>
              <a:t>11-15-1433-01-0reg-regulatory-sc-mission-statement-from-802-11</a:t>
            </a:r>
            <a:r>
              <a:rPr lang="en-US" altLang="en-US" dirty="0" smtClean="0"/>
              <a:t> as the 802.11 WG as their input to the EC discussion on a regulatory mission statement.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 by</a:t>
            </a:r>
            <a:r>
              <a:rPr lang="en-US" altLang="en-US" dirty="0"/>
              <a:t> </a:t>
            </a:r>
            <a:r>
              <a:rPr lang="en-US" altLang="en-US" dirty="0" smtClean="0"/>
              <a:t>Rich Kennedy on behalf of the Regulatory SC</a:t>
            </a:r>
          </a:p>
          <a:p>
            <a:r>
              <a:rPr lang="en-US" altLang="en-US" dirty="0" smtClean="0"/>
              <a:t>Seconded by:</a:t>
            </a:r>
          </a:p>
          <a:p>
            <a:r>
              <a:rPr lang="en-US" altLang="en-US" dirty="0" smtClean="0"/>
              <a:t>Discussion?</a:t>
            </a:r>
          </a:p>
          <a:p>
            <a:r>
              <a:rPr lang="en-US" altLang="en-US" dirty="0" smtClean="0"/>
              <a:t>Vote: Y N A</a:t>
            </a:r>
          </a:p>
          <a:p>
            <a:endParaRPr lang="en-US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7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Slide </a:t>
            </a:r>
            <a:fld id="{659985B2-0081-48DF-9D28-140E241EA4D9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13048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Teleconferences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Changed to weekly on Thursdays, 12:30 to 13:30 ET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MediaTek</a:t>
            </a:r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en-US"/>
              <a:t>Slide </a:t>
            </a:r>
            <a:fld id="{6DFFBC0B-F275-402C-82A4-FC56A255610B}" type="slidenum">
              <a:rPr lang="en-US" altLang="en-US"/>
              <a:pPr/>
              <a:t>8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31811</TotalTime>
  <Words>484</Words>
  <Application>Microsoft Office PowerPoint</Application>
  <PresentationFormat>On-screen Show (4:3)</PresentationFormat>
  <Paragraphs>97</Paragraphs>
  <Slides>8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MS PGothic</vt:lpstr>
      <vt:lpstr>MS PGothic</vt:lpstr>
      <vt:lpstr>Times New Roman</vt:lpstr>
      <vt:lpstr>802-11-Submission</vt:lpstr>
      <vt:lpstr>Custom Design</vt:lpstr>
      <vt:lpstr>Document</vt:lpstr>
      <vt:lpstr>IEEE 802.11/15 Regulatory SC Dallas Closing Report</vt:lpstr>
      <vt:lpstr>Abstract</vt:lpstr>
      <vt:lpstr>Agenda</vt:lpstr>
      <vt:lpstr>Regulatory Updates</vt:lpstr>
      <vt:lpstr>EC Regulatory SC Mission Statement</vt:lpstr>
      <vt:lpstr>SC Motion</vt:lpstr>
      <vt:lpstr>802.11 WG Motion</vt:lpstr>
      <vt:lpstr>Teleconferences</vt:lpstr>
    </vt:vector>
  </TitlesOfParts>
  <Company>Research In Motion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Richard Kennedy</cp:lastModifiedBy>
  <cp:revision>1254</cp:revision>
  <cp:lastPrinted>1998-02-10T13:28:06Z</cp:lastPrinted>
  <dcterms:created xsi:type="dcterms:W3CDTF">2009-04-21T18:18:19Z</dcterms:created>
  <dcterms:modified xsi:type="dcterms:W3CDTF">2015-11-13T01:53:20Z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-697903916</vt:i4>
  </property>
  <property fmtid="{D5CDD505-2E9C-101B-9397-08002B2CF9AE}" pid="3" name="_NewReviewCycle">
    <vt:lpwstr/>
  </property>
  <property fmtid="{D5CDD505-2E9C-101B-9397-08002B2CF9AE}" pid="4" name="_EmailSubject">
    <vt:lpwstr>Docs</vt:lpwstr>
  </property>
  <property fmtid="{D5CDD505-2E9C-101B-9397-08002B2CF9AE}" pid="5" name="_AuthorEmail">
    <vt:lpwstr>rich.kennedy@mediatek.com</vt:lpwstr>
  </property>
  <property fmtid="{D5CDD505-2E9C-101B-9397-08002B2CF9AE}" pid="6" name="_AuthorEmailDisplayName">
    <vt:lpwstr>Rich Kennedy</vt:lpwstr>
  </property>
</Properties>
</file>