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3" r:id="rId8"/>
    <p:sldId id="28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802.11-15/1187r0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83-03-00ah-september-2015-agenda.pptx" TargetMode="External"/><Relationship Id="rId2" Type="http://schemas.openxmlformats.org/officeDocument/2006/relationships/hyperlink" Target="https://mentor.ieee.org/802.11/dcn/15/11-15-0525-02-00ah-tgah-lb211-comments-on-d5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 </a:t>
            </a:r>
            <a:r>
              <a:rPr lang="en-US" dirty="0" smtClean="0"/>
              <a:t>2015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2015-09-17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549844"/>
              </p:ext>
            </p:extLst>
          </p:nvPr>
        </p:nvGraphicFramePr>
        <p:xfrm>
          <a:off x="533400" y="2660650"/>
          <a:ext cx="79883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Document" r:id="rId4" imgW="8857409" imgH="4211761" progId="Word.Document.8">
                  <p:embed/>
                </p:oleObj>
              </mc:Choice>
              <mc:Fallback>
                <p:oleObj name="Document" r:id="rId4" imgW="8857409" imgH="42117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79883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</a:t>
            </a:r>
            <a:r>
              <a:rPr lang="en-US" altLang="ko-KR" dirty="0" smtClean="0"/>
              <a:t>and </a:t>
            </a:r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Bangkok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/>
              <a:t>Letter Ballot </a:t>
            </a:r>
            <a:r>
              <a:rPr lang="en-US" altLang="ko-KR" dirty="0" smtClean="0"/>
              <a:t>211 </a:t>
            </a:r>
            <a:r>
              <a:rPr lang="en-US" altLang="ko-KR" dirty="0"/>
              <a:t>for Draft </a:t>
            </a:r>
            <a:r>
              <a:rPr lang="en-US" altLang="ko-KR" dirty="0" smtClean="0"/>
              <a:t>5.0 </a:t>
            </a:r>
            <a:r>
              <a:rPr lang="en-US" altLang="ko-KR" dirty="0"/>
              <a:t>closed </a:t>
            </a:r>
            <a:r>
              <a:rPr lang="en-US" altLang="ko-KR" dirty="0" smtClean="0"/>
              <a:t>April 16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107 comments received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</a:t>
            </a:r>
            <a:r>
              <a:rPr lang="en-US" altLang="ko-KR" dirty="0" smtClean="0"/>
              <a:t>211 </a:t>
            </a:r>
            <a:r>
              <a:rPr lang="en-US" altLang="ko-KR" dirty="0"/>
              <a:t>for Draft </a:t>
            </a:r>
            <a:r>
              <a:rPr lang="en-US" altLang="ko-KR" dirty="0" smtClean="0"/>
              <a:t>5.0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15/525 LB211 Comment Spreadsheet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 </a:t>
            </a:r>
            <a:endParaRPr lang="en-US" altLang="ko-KR" dirty="0" smtClean="0">
              <a:ea typeface="Times New Roman"/>
              <a:cs typeface="Times New Roman"/>
              <a:sym typeface="Times New Roman"/>
            </a:endParaRP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Move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to forward WG Recirculation </a:t>
            </a: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LB (unchanged)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and </a:t>
            </a: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approve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document </a:t>
            </a: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11-15/0526r2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as the report to the IEEE 802 </a:t>
            </a: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EC for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conditional approval to forward P802.11ah D5.0 to sponsor ballot</a:t>
            </a:r>
            <a:endParaRPr lang="en-US" altLang="ko-KR" sz="2400" b="1" dirty="0" smtClean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 smtClean="0"/>
              <a:t>Agenda of September 2015 meeting: </a:t>
            </a:r>
            <a:r>
              <a:rPr lang="en-US" altLang="ko-KR" dirty="0" smtClean="0">
                <a:hlinkClick r:id="rId3"/>
              </a:rPr>
              <a:t>11-15/983r3</a:t>
            </a:r>
            <a:r>
              <a:rPr lang="en-US" altLang="ko-KR" dirty="0" smtClean="0">
                <a:hlinkClick r:id="rId2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</a:t>
            </a: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the IEEE 802 EC </a:t>
            </a:r>
            <a:r>
              <a:rPr lang="en-US" altLang="ko-KR" dirty="0" smtClean="0"/>
              <a:t>approves the conditional sponsor ballot, conduct an initial Sponsor Ballot and address comments in November</a:t>
            </a:r>
          </a:p>
          <a:p>
            <a:r>
              <a:rPr lang="en-US" altLang="ko-KR" dirty="0"/>
              <a:t>Otherwise, prepare for EC </a:t>
            </a:r>
            <a:r>
              <a:rPr lang="en-US" altLang="ko-KR" dirty="0" smtClean="0"/>
              <a:t>approval</a:t>
            </a:r>
          </a:p>
          <a:p>
            <a:endParaRPr lang="en-US" altLang="ko-KR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Weekly </a:t>
            </a:r>
            <a:r>
              <a:rPr lang="en-US" altLang="ko-KR" dirty="0"/>
              <a:t>teleconferences between Oct 7</a:t>
            </a:r>
            <a:r>
              <a:rPr lang="en-US" altLang="ko-KR" baseline="30000" dirty="0"/>
              <a:t>th  </a:t>
            </a:r>
            <a:r>
              <a:rPr lang="en-US" altLang="ko-KR" dirty="0"/>
              <a:t>2015 and Jan 13</a:t>
            </a:r>
            <a:r>
              <a:rPr lang="en-US" altLang="ko-KR" baseline="30000" dirty="0"/>
              <a:t>th</a:t>
            </a:r>
            <a:r>
              <a:rPr lang="en-US" altLang="ko-KR" dirty="0"/>
              <a:t> 2016</a:t>
            </a:r>
          </a:p>
          <a:p>
            <a:pPr lvl="1">
              <a:defRPr/>
            </a:pPr>
            <a:r>
              <a:rPr lang="en-US" altLang="ja-JP" dirty="0"/>
              <a:t>Wednesday 8PM ET</a:t>
            </a:r>
            <a:r>
              <a:rPr lang="ja-JP" altLang="en-US" dirty="0"/>
              <a:t> </a:t>
            </a:r>
            <a:r>
              <a:rPr lang="en-US" altLang="ja-JP" dirty="0"/>
              <a:t>for 3 hours </a:t>
            </a:r>
          </a:p>
          <a:p>
            <a:pPr marL="609600" indent="-609600"/>
            <a:endParaRPr lang="en-US" altLang="ko-KR" dirty="0"/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dirty="0" smtClean="0"/>
              <a:t>November </a:t>
            </a:r>
            <a:r>
              <a:rPr lang="en-US" altLang="ko-KR" dirty="0"/>
              <a:t>2015</a:t>
            </a:r>
          </a:p>
          <a:p>
            <a:r>
              <a:rPr lang="en-US" altLang="ko-KR" dirty="0"/>
              <a:t>Initial Recirculation Sponsor Ballot : </a:t>
            </a:r>
            <a:r>
              <a:rPr lang="en-US" altLang="ko-KR" dirty="0" smtClean="0"/>
              <a:t>March </a:t>
            </a:r>
            <a:r>
              <a:rPr lang="en-US" altLang="ko-KR" dirty="0"/>
              <a:t>2016</a:t>
            </a:r>
          </a:p>
          <a:p>
            <a:r>
              <a:rPr lang="en-US" altLang="ko-KR" dirty="0"/>
              <a:t>EC Approval : </a:t>
            </a: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Motion </a:t>
            </a:r>
            <a:r>
              <a:rPr lang="en-US" altLang="ko-KR" dirty="0" smtClean="0">
                <a:solidFill>
                  <a:schemeClr val="tx1"/>
                </a:solidFill>
              </a:rPr>
              <a:t>3- </a:t>
            </a:r>
            <a:r>
              <a:rPr lang="en-US" altLang="en-US" dirty="0" smtClean="0">
                <a:solidFill>
                  <a:schemeClr val="tx1"/>
                </a:solidFill>
              </a:rPr>
              <a:t>Motion </a:t>
            </a:r>
            <a:r>
              <a:rPr lang="en-US" altLang="en-US" dirty="0">
                <a:solidFill>
                  <a:schemeClr val="tx1"/>
                </a:solidFill>
              </a:rPr>
              <a:t>for WGLB on </a:t>
            </a:r>
            <a:r>
              <a:rPr lang="en-US" altLang="en-US" dirty="0" smtClean="0">
                <a:solidFill>
                  <a:schemeClr val="tx1"/>
                </a:solidFill>
              </a:rPr>
              <a:t>P802.11ah D5.0 </a:t>
            </a:r>
            <a:r>
              <a:rPr lang="en-US" altLang="en-US" dirty="0">
                <a:solidFill>
                  <a:schemeClr val="tx1"/>
                </a:solidFill>
              </a:rPr>
              <a:t>(Unchanged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LB211 on P802.11ah D5.0 </a:t>
            </a:r>
          </a:p>
          <a:p>
            <a:r>
              <a:rPr lang="en-US" altLang="en-US" dirty="0" smtClean="0"/>
              <a:t>Approve a 15 day Working Group </a:t>
            </a:r>
            <a:r>
              <a:rPr lang="en-US" altLang="en-US" dirty="0"/>
              <a:t>Recirculation </a:t>
            </a:r>
            <a:r>
              <a:rPr lang="en-US" altLang="en-US" dirty="0" smtClean="0"/>
              <a:t>Ballot asking the question “Should P802.11ah D5.0 be forwarded to Sponsor Ballot?”  </a:t>
            </a:r>
          </a:p>
          <a:p>
            <a:r>
              <a:rPr lang="en-US" altLang="en-US" dirty="0" smtClean="0"/>
              <a:t>Moved: Alfred </a:t>
            </a:r>
            <a:r>
              <a:rPr lang="en-US" altLang="en-US" dirty="0" err="1" smtClean="0"/>
              <a:t>Asterjadhi</a:t>
            </a:r>
            <a:endParaRPr lang="en-US" altLang="en-US" dirty="0" smtClean="0"/>
          </a:p>
          <a:p>
            <a:r>
              <a:rPr lang="en-US" altLang="en-US" dirty="0" smtClean="0"/>
              <a:t>Seconded: Bin Tian</a:t>
            </a:r>
            <a:endParaRPr lang="en-US" altLang="ko-KR" dirty="0" smtClean="0"/>
          </a:p>
          <a:p>
            <a:r>
              <a:rPr lang="en-US" altLang="en-US" dirty="0" smtClean="0"/>
              <a:t>Result: Motion Passed (Yes 53	No 0	Abstain 3)</a:t>
            </a:r>
          </a:p>
        </p:txBody>
      </p:sp>
    </p:spTree>
    <p:extLst>
      <p:ext uri="{BB962C8B-B14F-4D97-AF65-F5344CB8AC3E}">
        <p14:creationId xmlns:p14="http://schemas.microsoft.com/office/powerpoint/2010/main" val="333848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1273" y="6475413"/>
            <a:ext cx="2192652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and Alfred </a:t>
            </a:r>
            <a:r>
              <a:rPr lang="en-US" altLang="ko-KR" dirty="0" err="1"/>
              <a:t>Asterjadhi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Motion 4- Motion for EC Approval on P802.11ah D5.0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altLang="ko-KR" dirty="0"/>
              <a:t>Approve document </a:t>
            </a:r>
            <a:r>
              <a:rPr lang="en-GB" altLang="ko-KR" dirty="0" smtClean="0"/>
              <a:t>11-15-0526r2 </a:t>
            </a:r>
            <a:r>
              <a:rPr lang="en-GB" altLang="ko-KR" dirty="0"/>
              <a:t>as the report to the IEEE 802 Executive Committee on the requirements for conditional approval to forward </a:t>
            </a:r>
            <a:r>
              <a:rPr lang="en-GB" altLang="ko-KR" dirty="0" smtClean="0"/>
              <a:t>P802.11ah D5.0 </a:t>
            </a:r>
            <a:r>
              <a:rPr lang="en-GB" altLang="ko-KR" dirty="0"/>
              <a:t>to sponsor ballot, granting the chair editorial license and</a:t>
            </a:r>
          </a:p>
          <a:p>
            <a:r>
              <a:rPr lang="en-US" altLang="ko-KR" dirty="0"/>
              <a:t>Request the IEEE 802 Executive Committee to conditionally approve forwarding </a:t>
            </a:r>
            <a:r>
              <a:rPr lang="en-GB" altLang="ko-KR" dirty="0"/>
              <a:t>P802.11ah D5.0</a:t>
            </a:r>
            <a:r>
              <a:rPr lang="en-GB" altLang="ko-KR" dirty="0" smtClean="0"/>
              <a:t> </a:t>
            </a:r>
            <a:r>
              <a:rPr lang="en-US" altLang="ko-KR" dirty="0"/>
              <a:t>to sponsor ballot.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/>
              <a:t>Eugene </a:t>
            </a: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ko-KR" dirty="0"/>
              <a:t>George </a:t>
            </a:r>
            <a:r>
              <a:rPr lang="en-US" altLang="ko-KR" dirty="0" err="1" smtClean="0"/>
              <a:t>Calcev</a:t>
            </a:r>
            <a:endParaRPr lang="en-US" altLang="ko-KR" dirty="0" smtClean="0"/>
          </a:p>
          <a:p>
            <a:r>
              <a:rPr lang="en-US" altLang="en-US" dirty="0" smtClean="0"/>
              <a:t>Result: Motion Passed (Yes 53 	No 0	Abstain 1)</a:t>
            </a:r>
          </a:p>
        </p:txBody>
      </p:sp>
    </p:spTree>
    <p:extLst>
      <p:ext uri="{BB962C8B-B14F-4D97-AF65-F5344CB8AC3E}">
        <p14:creationId xmlns:p14="http://schemas.microsoft.com/office/powerpoint/2010/main" val="75717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2526</TotalTime>
  <Words>437</Words>
  <Application>Microsoft Office PowerPoint</Application>
  <PresentationFormat>화면 슬라이드 쇼(4:3)</PresentationFormat>
  <Paragraphs>80</Paragraphs>
  <Slides>8</Slides>
  <Notes>4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802-11-PathProtection</vt:lpstr>
      <vt:lpstr>Microsoft Word 97 - 2003 Document</vt:lpstr>
      <vt:lpstr>IEEE 802.11ah Closing Report for September 2015</vt:lpstr>
      <vt:lpstr>Abstract</vt:lpstr>
      <vt:lpstr>Activity in TGah</vt:lpstr>
      <vt:lpstr>Going forward</vt:lpstr>
      <vt:lpstr>Teleconference</vt:lpstr>
      <vt:lpstr>TGah Timeline – No Change</vt:lpstr>
      <vt:lpstr>Motion 3- Motion for WGLB on P802.11ah D5.0 (Unchanged)</vt:lpstr>
      <vt:lpstr>Motion 4- Motion for EC Approval on P802.11ah D5.0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283</cp:revision>
  <cp:lastPrinted>1998-02-10T13:28:06Z</cp:lastPrinted>
  <dcterms:created xsi:type="dcterms:W3CDTF">2009-11-09T00:32:22Z</dcterms:created>
  <dcterms:modified xsi:type="dcterms:W3CDTF">2015-09-17T08:02:52Z</dcterms:modified>
</cp:coreProperties>
</file>