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6" r:id="rId5"/>
    <p:sldId id="269" r:id="rId6"/>
    <p:sldId id="267" r:id="rId7"/>
    <p:sldId id="270" r:id="rId8"/>
    <p:sldId id="268" r:id="rId9"/>
    <p:sldId id="2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3" d="100"/>
          <a:sy n="73" d="100"/>
        </p:scale>
        <p:origin x="143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Minseok OH, Kyonggi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Minseok OH, </a:t>
            </a:r>
            <a:r>
              <a:rPr lang="en-GB" dirty="0" err="1" smtClean="0"/>
              <a:t>Kyonggi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Minseok OH, </a:t>
            </a:r>
            <a:r>
              <a:rPr lang="en-GB" dirty="0" err="1" smtClean="0"/>
              <a:t>Kyonggi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Minseok OH, Kyonggi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7.png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6.jpeg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Long range low power Use Cases for Indoor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2273"/>
              </p:ext>
            </p:extLst>
          </p:nvPr>
        </p:nvGraphicFramePr>
        <p:xfrm>
          <a:off x="514350" y="2282825"/>
          <a:ext cx="8047038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5" imgW="8247628" imgH="3106186" progId="Word.Document.8">
                  <p:embed/>
                </p:oleObj>
              </mc:Choice>
              <mc:Fallback>
                <p:oleObj name="Document" r:id="rId5" imgW="8247628" imgH="31061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2825"/>
                        <a:ext cx="8047038" cy="303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IoT</a:t>
            </a:r>
            <a:r>
              <a:rPr lang="en-US" dirty="0"/>
              <a:t> is expected to be one of the most significant drivers of growth in technology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</a:t>
            </a:r>
            <a:r>
              <a:rPr lang="en-US" dirty="0" smtClean="0"/>
              <a:t>community has </a:t>
            </a:r>
            <a:r>
              <a:rPr lang="en-US" dirty="0"/>
              <a:t>not seriously considered supporting </a:t>
            </a:r>
            <a:r>
              <a:rPr lang="en-US" dirty="0" err="1"/>
              <a:t>IoT</a:t>
            </a:r>
            <a:r>
              <a:rPr lang="en-US" dirty="0"/>
              <a:t> applications so </a:t>
            </a:r>
            <a:r>
              <a:rPr lang="en-US" dirty="0" smtClean="0"/>
              <a:t>far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list various </a:t>
            </a:r>
            <a:r>
              <a:rPr lang="en-US" dirty="0" err="1" smtClean="0"/>
              <a:t>IoT</a:t>
            </a:r>
            <a:r>
              <a:rPr lang="en-US" dirty="0" smtClean="0"/>
              <a:t> use cases for indoor and requirements for them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Various </a:t>
            </a:r>
            <a:r>
              <a:rPr lang="en-US" dirty="0" err="1" smtClean="0"/>
              <a:t>IoT</a:t>
            </a:r>
            <a:r>
              <a:rPr lang="en-US" dirty="0" smtClean="0"/>
              <a:t>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Minseok OH, </a:t>
            </a:r>
            <a:r>
              <a:rPr lang="en-GB" dirty="0" err="1"/>
              <a:t>Kyonggi</a:t>
            </a:r>
            <a:r>
              <a:rPr lang="en-GB" dirty="0"/>
              <a:t>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805723"/>
              </p:ext>
            </p:extLst>
          </p:nvPr>
        </p:nvGraphicFramePr>
        <p:xfrm>
          <a:off x="498475" y="1477094"/>
          <a:ext cx="7654925" cy="3652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8703"/>
                <a:gridCol w="1305280"/>
                <a:gridCol w="1626342"/>
                <a:gridCol w="15240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Has data input and output?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Radio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Trans. Tech.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</a:t>
                      </a:r>
                      <a:r>
                        <a:rPr lang="en-US" sz="1400" dirty="0" smtClean="0">
                          <a:effectLst/>
                        </a:rPr>
                        <a:t>WLAN/WPAN)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Speed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Power Limited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Central Controller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Set-top Box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Home Theater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I, 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r>
                        <a:rPr lang="en-US" sz="1400" dirty="0">
                          <a:effectLst/>
                        </a:rPr>
                        <a:t>, W-Audio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Display, TV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W-UHD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Speaker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W-Audio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Door, Window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Control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Gas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Control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Smoke Sensor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Gas Valve </a:t>
                      </a:r>
                      <a:r>
                        <a:rPr lang="en-US" sz="1400" dirty="0" smtClean="0">
                          <a:effectLst/>
                        </a:rPr>
                        <a:t>Sensor/Controller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Heater/Air</a:t>
                      </a:r>
                      <a:r>
                        <a:rPr lang="en-US" sz="1400" baseline="0" dirty="0" smtClean="0">
                          <a:effectLst/>
                        </a:rPr>
                        <a:t> conditioner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Appliances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W-Data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Surveillance Camera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W-Video, 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Printer/Scanner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I, 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L, 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W-Data, Control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02111" y="5124304"/>
            <a:ext cx="38407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Wireless UHD</a:t>
            </a:r>
            <a:r>
              <a:rPr lang="en-US" sz="1600" dirty="0">
                <a:solidFill>
                  <a:schemeClr val="tx1"/>
                </a:solidFill>
              </a:rPr>
              <a:t>: 10’s </a:t>
            </a:r>
            <a:r>
              <a:rPr lang="en-US" sz="1600" dirty="0" err="1">
                <a:solidFill>
                  <a:schemeClr val="tx1"/>
                </a:solidFill>
              </a:rPr>
              <a:t>Gbps</a:t>
            </a:r>
            <a:r>
              <a:rPr lang="en-US" sz="1600" dirty="0">
                <a:solidFill>
                  <a:schemeClr val="tx1"/>
                </a:solidFill>
              </a:rPr>
              <a:t>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Video</a:t>
            </a:r>
            <a:r>
              <a:rPr lang="en-US" sz="1600" dirty="0">
                <a:solidFill>
                  <a:schemeClr val="tx1"/>
                </a:solidFill>
              </a:rPr>
              <a:t>: 10-100Mbps,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Audio</a:t>
            </a:r>
            <a:r>
              <a:rPr lang="en-US" sz="1600" dirty="0">
                <a:solidFill>
                  <a:schemeClr val="tx1"/>
                </a:solidFill>
              </a:rPr>
              <a:t>: Below 1Mbps, Low latency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Data</a:t>
            </a:r>
            <a:r>
              <a:rPr lang="en-US" sz="1600" dirty="0">
                <a:solidFill>
                  <a:schemeClr val="tx1"/>
                </a:solidFill>
              </a:rPr>
              <a:t>: Below 10Mbps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Wireless Control</a:t>
            </a:r>
            <a:r>
              <a:rPr lang="en-US" sz="1600" dirty="0">
                <a:solidFill>
                  <a:schemeClr val="tx1"/>
                </a:solidFill>
              </a:rPr>
              <a:t>: Below </a:t>
            </a:r>
            <a:r>
              <a:rPr lang="en-US" sz="1600" dirty="0" smtClean="0">
                <a:solidFill>
                  <a:schemeClr val="tx1"/>
                </a:solidFill>
              </a:rPr>
              <a:t>1Mbps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STAs are associated with the LRLP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home </a:t>
            </a:r>
            <a:r>
              <a:rPr lang="en-US" dirty="0" smtClean="0"/>
              <a:t>theater (</a:t>
            </a:r>
            <a:r>
              <a:rPr lang="en-US" dirty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809" y="4295383"/>
            <a:ext cx="811398" cy="609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91" y="4444076"/>
            <a:ext cx="115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Home theater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42" y="4269463"/>
            <a:ext cx="1162320" cy="11623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32906" y="4696735"/>
            <a:ext cx="833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Speakers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083" y="5366313"/>
            <a:ext cx="944667" cy="68960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43365" y="5557227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TV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207" y="3175771"/>
            <a:ext cx="1234376" cy="60534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58334" y="3324555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Set top box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16" idx="2"/>
            <a:endCxn id="70" idx="2"/>
          </p:cNvCxnSpPr>
          <p:nvPr/>
        </p:nvCxnSpPr>
        <p:spPr bwMode="auto">
          <a:xfrm flipV="1">
            <a:off x="3151395" y="3766829"/>
            <a:ext cx="2254093" cy="1428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6" name="Group 75"/>
          <p:cNvGrpSpPr/>
          <p:nvPr/>
        </p:nvGrpSpPr>
        <p:grpSpPr>
          <a:xfrm>
            <a:off x="6385443" y="5535437"/>
            <a:ext cx="1521490" cy="593527"/>
            <a:chOff x="7393910" y="3978473"/>
            <a:chExt cx="1521490" cy="593527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8222582" y="3978473"/>
              <a:ext cx="6928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 flipH="1">
              <a:off x="7393910" y="4418111"/>
              <a:ext cx="700803" cy="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8214530" y="4264223"/>
              <a:ext cx="4844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data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Straight Connector 25"/>
          <p:cNvCxnSpPr>
            <a:stCxn id="70" idx="2"/>
            <a:endCxn id="10" idx="1"/>
          </p:cNvCxnSpPr>
          <p:nvPr/>
        </p:nvCxnSpPr>
        <p:spPr bwMode="auto">
          <a:xfrm>
            <a:off x="5405488" y="3766829"/>
            <a:ext cx="369254" cy="108379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70" idx="2"/>
            <a:endCxn id="12" idx="0"/>
          </p:cNvCxnSpPr>
          <p:nvPr/>
        </p:nvCxnSpPr>
        <p:spPr bwMode="auto">
          <a:xfrm flipH="1">
            <a:off x="4272417" y="3766829"/>
            <a:ext cx="1133071" cy="159948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0" idx="2"/>
            <a:endCxn id="7" idx="3"/>
          </p:cNvCxnSpPr>
          <p:nvPr/>
        </p:nvCxnSpPr>
        <p:spPr bwMode="auto">
          <a:xfrm flipH="1">
            <a:off x="2534207" y="3766829"/>
            <a:ext cx="2871281" cy="83335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6" name="Picture 6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7839556" y="3182208"/>
            <a:ext cx="11408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Controller (indoor mobile device)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cxnSp>
        <p:nvCxnSpPr>
          <p:cNvPr id="77" name="Straight Connector 76"/>
          <p:cNvCxnSpPr>
            <a:stCxn id="70" idx="2"/>
            <a:endCxn id="66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3" name="Straight Connector 82"/>
          <p:cNvCxnSpPr>
            <a:stCxn id="16" idx="2"/>
            <a:endCxn id="7" idx="3"/>
          </p:cNvCxnSpPr>
          <p:nvPr/>
        </p:nvCxnSpPr>
        <p:spPr bwMode="auto">
          <a:xfrm flipH="1">
            <a:off x="2534207" y="3781117"/>
            <a:ext cx="617188" cy="81906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12" idx="0"/>
            <a:endCxn id="7" idx="3"/>
          </p:cNvCxnSpPr>
          <p:nvPr/>
        </p:nvCxnSpPr>
        <p:spPr bwMode="auto">
          <a:xfrm flipH="1" flipV="1">
            <a:off x="2534207" y="4600183"/>
            <a:ext cx="1738210" cy="76613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stCxn id="10" idx="1"/>
            <a:endCxn id="7" idx="3"/>
          </p:cNvCxnSpPr>
          <p:nvPr/>
        </p:nvCxnSpPr>
        <p:spPr bwMode="auto">
          <a:xfrm flipH="1" flipV="1">
            <a:off x="2534207" y="4600183"/>
            <a:ext cx="3240535" cy="25044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2467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central controller may be a mobile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Pairing is performed </a:t>
            </a:r>
            <a:r>
              <a:rPr lang="en-US" dirty="0" smtClean="0"/>
              <a:t>through an </a:t>
            </a:r>
            <a:r>
              <a:rPr lang="en-US" dirty="0"/>
              <a:t>LRLP AP </a:t>
            </a:r>
            <a:r>
              <a:rPr lang="en-US" dirty="0" smtClean="0"/>
              <a:t>by </a:t>
            </a:r>
            <a:r>
              <a:rPr lang="en-US" dirty="0"/>
              <a:t>the central </a:t>
            </a:r>
            <a:r>
              <a:rPr lang="en-US" dirty="0" smtClean="0"/>
              <a:t>controller (mobile device)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connection setup, either Wi-Fi Direct or Bluetooth may be used for user data </a:t>
            </a:r>
            <a:r>
              <a:rPr lang="en-US" dirty="0" smtClean="0"/>
              <a:t>transfer between non-AP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home </a:t>
            </a:r>
            <a:r>
              <a:rPr lang="en-US" dirty="0"/>
              <a:t>theater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8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95" y="2838898"/>
            <a:ext cx="587373" cy="106957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Door/window sensor, Gas sensor, Smoke detector, home appliances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home security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914091" y="4446941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Window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32906" y="4696735"/>
            <a:ext cx="1306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Smoke detector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7087" y="5537896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Gas sensor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16900" y="3030787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Door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>
            <a:stCxn id="53" idx="3"/>
            <a:endCxn id="47" idx="2"/>
          </p:cNvCxnSpPr>
          <p:nvPr/>
        </p:nvCxnSpPr>
        <p:spPr bwMode="auto">
          <a:xfrm>
            <a:off x="3280568" y="3373686"/>
            <a:ext cx="2124920" cy="39314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Group 36"/>
          <p:cNvGrpSpPr/>
          <p:nvPr/>
        </p:nvGrpSpPr>
        <p:grpSpPr>
          <a:xfrm>
            <a:off x="6949265" y="5546033"/>
            <a:ext cx="1521490" cy="307777"/>
            <a:chOff x="7393910" y="3978473"/>
            <a:chExt cx="1521490" cy="307777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8222582" y="3978473"/>
              <a:ext cx="6928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2" name="Straight Connector 41"/>
          <p:cNvCxnSpPr>
            <a:stCxn id="47" idx="2"/>
            <a:endCxn id="63" idx="1"/>
          </p:cNvCxnSpPr>
          <p:nvPr/>
        </p:nvCxnSpPr>
        <p:spPr bwMode="auto">
          <a:xfrm>
            <a:off x="5405488" y="3766829"/>
            <a:ext cx="478582" cy="11353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47" idx="2"/>
            <a:endCxn id="60" idx="0"/>
          </p:cNvCxnSpPr>
          <p:nvPr/>
        </p:nvCxnSpPr>
        <p:spPr bwMode="auto">
          <a:xfrm flipH="1">
            <a:off x="4938189" y="3766829"/>
            <a:ext cx="467299" cy="151504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47" idx="2"/>
            <a:endCxn id="55" idx="3"/>
          </p:cNvCxnSpPr>
          <p:nvPr/>
        </p:nvCxnSpPr>
        <p:spPr bwMode="auto">
          <a:xfrm flipH="1">
            <a:off x="2571735" y="3766829"/>
            <a:ext cx="2833753" cy="83400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501" y="4122839"/>
            <a:ext cx="896234" cy="95598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04" y="5281870"/>
            <a:ext cx="1088970" cy="1088970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070" y="4534015"/>
            <a:ext cx="963564" cy="736394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820345" y="5484678"/>
            <a:ext cx="1428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Home appliances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>
            <a:stCxn id="47" idx="2"/>
            <a:endCxn id="67" idx="0"/>
          </p:cNvCxnSpPr>
          <p:nvPr/>
        </p:nvCxnSpPr>
        <p:spPr bwMode="auto">
          <a:xfrm flipH="1">
            <a:off x="3628687" y="3766829"/>
            <a:ext cx="1776801" cy="1325501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333" y="5092330"/>
            <a:ext cx="790707" cy="1345685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cxnSp>
        <p:nvCxnSpPr>
          <p:cNvPr id="73" name="Straight Connector 72"/>
          <p:cNvCxnSpPr>
            <a:stCxn id="47" idx="2"/>
            <a:endCxn id="72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7839556" y="3473994"/>
            <a:ext cx="1197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Outdoor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mobile device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638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Any abnormal state sends an alarm to the mobile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Fast wakeup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From a dormant state, the communication must be reestablished quickly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Bypass </a:t>
            </a:r>
            <a:r>
              <a:rPr lang="en-US" dirty="0"/>
              <a:t>login procedure, pairing, DHCP,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Reconnection procedure must be </a:t>
            </a:r>
            <a:r>
              <a:rPr lang="en-US" dirty="0" smtClean="0"/>
              <a:t>secure as well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home security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06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Gas value </a:t>
            </a:r>
            <a:r>
              <a:rPr lang="en-US" dirty="0" smtClean="0"/>
              <a:t>controller, Heater/AC, Home appliances, Surveillance cameras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indoor device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627836" y="4591487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Heater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A/C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1836" y="3136794"/>
            <a:ext cx="899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Gas valve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controller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24" idx="3"/>
            <a:endCxn id="19" idx="2"/>
          </p:cNvCxnSpPr>
          <p:nvPr/>
        </p:nvCxnSpPr>
        <p:spPr bwMode="auto">
          <a:xfrm>
            <a:off x="3028929" y="3398405"/>
            <a:ext cx="2376559" cy="36842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6385443" y="5535437"/>
            <a:ext cx="1521490" cy="307777"/>
            <a:chOff x="7393910" y="3978473"/>
            <a:chExt cx="1521490" cy="307777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7393910" y="4142958"/>
              <a:ext cx="70080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8222582" y="3978473"/>
              <a:ext cx="6928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control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8" name="Straight Connector 17"/>
          <p:cNvCxnSpPr>
            <a:stCxn id="19" idx="2"/>
            <a:endCxn id="26" idx="3"/>
          </p:cNvCxnSpPr>
          <p:nvPr/>
        </p:nvCxnSpPr>
        <p:spPr bwMode="auto">
          <a:xfrm flipH="1">
            <a:off x="3356074" y="3766829"/>
            <a:ext cx="2049414" cy="108626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66" y="2895600"/>
            <a:ext cx="810243" cy="87122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131278" y="3249982"/>
            <a:ext cx="879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LRLP AP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182" y="2787031"/>
            <a:ext cx="1222747" cy="12227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4375490"/>
            <a:ext cx="917674" cy="9552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57" y="3101732"/>
            <a:ext cx="647499" cy="1259519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39556" y="3182960"/>
            <a:ext cx="9220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Controller (outdoor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mobile </a:t>
            </a:r>
            <a:r>
              <a:rPr lang="en-US" sz="1400" dirty="0" smtClean="0">
                <a:solidFill>
                  <a:schemeClr val="tx1"/>
                </a:solidFill>
              </a:rPr>
              <a:t>device)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stCxn id="19" idx="2"/>
            <a:endCxn id="28" idx="1"/>
          </p:cNvCxnSpPr>
          <p:nvPr/>
        </p:nvCxnSpPr>
        <p:spPr bwMode="auto">
          <a:xfrm flipV="1">
            <a:off x="5405488" y="3731492"/>
            <a:ext cx="1786569" cy="353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472" y="5036987"/>
            <a:ext cx="1006137" cy="1340879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3340446" y="5553537"/>
            <a:ext cx="1463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Washing machine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19" idx="2"/>
            <a:endCxn id="35" idx="0"/>
          </p:cNvCxnSpPr>
          <p:nvPr/>
        </p:nvCxnSpPr>
        <p:spPr bwMode="auto">
          <a:xfrm flipH="1">
            <a:off x="5307541" y="3766829"/>
            <a:ext cx="97947" cy="127015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8151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mobile device controls the indoor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home </a:t>
            </a:r>
            <a:r>
              <a:rPr lang="en-US" dirty="0" smtClean="0"/>
              <a:t>theater use case, pairing is performed through LRLP AP by a mobile device for direct connection between A/V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home </a:t>
            </a:r>
            <a:r>
              <a:rPr lang="en-US" dirty="0" smtClean="0"/>
              <a:t>security use case, fast wakeup and secure reconnection are required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indoor device </a:t>
            </a:r>
            <a:r>
              <a:rPr lang="en-US" dirty="0" smtClean="0"/>
              <a:t>control use case, a mobile device can control the indoor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Minseok OH, Kyonggi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38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1776</TotalTime>
  <Words>594</Words>
  <Application>Microsoft Office PowerPoint</Application>
  <PresentationFormat>On-screen Show (4:3)</PresentationFormat>
  <Paragraphs>170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맑은 고딕</vt:lpstr>
      <vt:lpstr>Arial</vt:lpstr>
      <vt:lpstr>Calibri</vt:lpstr>
      <vt:lpstr>Times New Roman</vt:lpstr>
      <vt:lpstr>Office Theme</vt:lpstr>
      <vt:lpstr>Document</vt:lpstr>
      <vt:lpstr>Long range low power Use Cases for Indoor</vt:lpstr>
      <vt:lpstr>Abstract</vt:lpstr>
      <vt:lpstr>Various IoT Applications</vt:lpstr>
      <vt:lpstr>Use case for home theater (1)</vt:lpstr>
      <vt:lpstr>Use case for home theater (2)</vt:lpstr>
      <vt:lpstr>Use case for home security (1)</vt:lpstr>
      <vt:lpstr>Use case for home security (2)</vt:lpstr>
      <vt:lpstr>Use case for indoor device control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Minseok Oh</dc:creator>
  <cp:lastModifiedBy>Minseok Oh</cp:lastModifiedBy>
  <cp:revision>46</cp:revision>
  <cp:lastPrinted>1601-01-01T00:00:00Z</cp:lastPrinted>
  <dcterms:created xsi:type="dcterms:W3CDTF">2015-09-10T07:22:33Z</dcterms:created>
  <dcterms:modified xsi:type="dcterms:W3CDTF">2015-09-14T03:22:39Z</dcterms:modified>
</cp:coreProperties>
</file>