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8" r:id="rId5"/>
    <p:sldId id="269" r:id="rId6"/>
    <p:sldId id="266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1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802.11-15/1138r1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59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802.11-15/1138r1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111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11-15/1138r1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To DSC or not to DSC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83680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8244799" imgH="2534496" progId="Word.Document.8">
                  <p:embed/>
                </p:oleObj>
              </mc:Choice>
              <mc:Fallback>
                <p:oleObj name="Document" r:id="rId4" imgW="824479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ambitiously aims at reaching a conclusion on the topic of sensitivity threshold adjustment for the purpose of improving spectral efficiency in dense environments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Spec Framework Document  -Section “5.1 Features for operation in dense environments”:</a:t>
            </a:r>
            <a:endParaRPr lang="en-US" dirty="0" smtClean="0"/>
          </a:p>
          <a:p>
            <a:r>
              <a:rPr lang="en-GB" dirty="0"/>
              <a:t> </a:t>
            </a:r>
            <a:endParaRPr lang="en-GB" dirty="0" smtClean="0"/>
          </a:p>
          <a:p>
            <a:r>
              <a:rPr lang="en-GB" i="1" dirty="0" smtClean="0"/>
              <a:t>This </a:t>
            </a:r>
            <a:r>
              <a:rPr lang="en-GB" i="1" dirty="0"/>
              <a:t>section describes features that improve overlapping BSS (OBSS) operation in dense environments. This includes features such as deferral rules and CCA levels</a:t>
            </a:r>
            <a:r>
              <a:rPr lang="en-GB" i="1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However, the section is still content-less; no additions have been captured.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1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DCCA/DSC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70 contributions on the topic</a:t>
            </a:r>
          </a:p>
          <a:p>
            <a:r>
              <a:rPr lang="en-US" dirty="0" smtClean="0"/>
              <a:t>The main agenda topic of the Spatial Reuse ad-hoc</a:t>
            </a:r>
          </a:p>
          <a:p>
            <a:r>
              <a:rPr lang="en-US" dirty="0" smtClean="0"/>
              <a:t>Achievable gains shown to vary depending on assumptions, scenario, etc. (calibration </a:t>
            </a:r>
            <a:r>
              <a:rPr lang="en-US" dirty="0"/>
              <a:t>efforts </a:t>
            </a:r>
            <a:r>
              <a:rPr lang="en-US" dirty="0" smtClean="0"/>
              <a:t>on-going [1])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4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SFD targets finalization in January, 2016</a:t>
            </a:r>
          </a:p>
          <a:p>
            <a:r>
              <a:rPr lang="en-US" dirty="0" smtClean="0"/>
              <a:t>Now would be a good time to decide whether we would like to further pursue mechanisms for sensitivity threshold adjustment in TGax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8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to add to Section 5.1 of the SFD:</a:t>
            </a:r>
          </a:p>
          <a:p>
            <a:endParaRPr lang="en-GB" dirty="0" smtClean="0"/>
          </a:p>
          <a:p>
            <a:r>
              <a:rPr lang="en-GB" dirty="0" smtClean="0"/>
              <a:t>“The </a:t>
            </a:r>
            <a:r>
              <a:rPr lang="en-GB" dirty="0"/>
              <a:t>amendment shall include one or more mechanisms to improve </a:t>
            </a:r>
            <a:r>
              <a:rPr lang="en-GB" dirty="0" smtClean="0"/>
              <a:t>spatial reuse </a:t>
            </a:r>
            <a:r>
              <a:rPr lang="en-GB" dirty="0" smtClean="0"/>
              <a:t>by allowing adjustments to one or </a:t>
            </a:r>
            <a:r>
              <a:rPr lang="en-GB" dirty="0" smtClean="0"/>
              <a:t>more </a:t>
            </a:r>
            <a:r>
              <a:rPr lang="en-GB" dirty="0" smtClean="0"/>
              <a:t>of the </a:t>
            </a:r>
            <a:r>
              <a:rPr lang="en-GB" dirty="0" smtClean="0"/>
              <a:t>CCA-ED, CCA Signal Detect, OBSS_PD or TXPWR threshold values. </a:t>
            </a:r>
            <a:r>
              <a:rPr lang="en-GB" dirty="0" smtClean="0"/>
              <a:t>The </a:t>
            </a:r>
            <a:r>
              <a:rPr lang="en-GB" dirty="0" smtClean="0"/>
              <a:t>constraints on selecting threshold </a:t>
            </a:r>
            <a:r>
              <a:rPr lang="en-GB" dirty="0" smtClean="0"/>
              <a:t>values </a:t>
            </a:r>
            <a:r>
              <a:rPr lang="en-GB" dirty="0" smtClean="0"/>
              <a:t>are TBD</a:t>
            </a:r>
            <a:r>
              <a:rPr lang="en-GB" dirty="0" smtClean="0"/>
              <a:t>.”</a:t>
            </a:r>
          </a:p>
          <a:p>
            <a:endParaRPr lang="en-GB" dirty="0"/>
          </a:p>
          <a:p>
            <a:r>
              <a:rPr lang="en-GB" dirty="0" smtClean="0"/>
              <a:t>Y/N/A: </a:t>
            </a:r>
            <a:r>
              <a:rPr lang="en-GB" dirty="0" smtClean="0"/>
              <a:t>24/0/18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11-15/801r1, “DCCA/DSC </a:t>
            </a:r>
            <a:r>
              <a:rPr lang="en-US" dirty="0"/>
              <a:t>Reference Simulation </a:t>
            </a:r>
            <a:r>
              <a:rPr lang="en-US" dirty="0" smtClean="0"/>
              <a:t>Results”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on on DSC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Motion on DSC</Template>
  <TotalTime>204</TotalTime>
  <Words>298</Words>
  <Application>Microsoft Office PowerPoint</Application>
  <PresentationFormat>On-screen Show (4:3)</PresentationFormat>
  <Paragraphs>59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Motion on DSC</vt:lpstr>
      <vt:lpstr>Document</vt:lpstr>
      <vt:lpstr>To DSC or not to DSC</vt:lpstr>
      <vt:lpstr>Abstract</vt:lpstr>
      <vt:lpstr>The SFD</vt:lpstr>
      <vt:lpstr>The DCCA/DSC</vt:lpstr>
      <vt:lpstr>The Timeline</vt:lpstr>
      <vt:lpstr>The Straw Poll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Filip Mestanov</dc:creator>
  <cp:lastModifiedBy>Filip Mestanov</cp:lastModifiedBy>
  <cp:revision>28</cp:revision>
  <cp:lastPrinted>1601-01-01T00:00:00Z</cp:lastPrinted>
  <dcterms:created xsi:type="dcterms:W3CDTF">2015-08-18T14:40:42Z</dcterms:created>
  <dcterms:modified xsi:type="dcterms:W3CDTF">2015-09-15T13:10:38Z</dcterms:modified>
</cp:coreProperties>
</file>