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9" r:id="rId5"/>
    <p:sldId id="267" r:id="rId6"/>
    <p:sldId id="270" r:id="rId7"/>
    <p:sldId id="271" r:id="rId8"/>
    <p:sldId id="272" r:id="rId9"/>
    <p:sldId id="274" r:id="rId1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98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C7A00648-27A9-48D8-BCF6-1E10219B2418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4ED0451E-B4A0-495A-B802-E5B46E96B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3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45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TW"/>
              <a:t>Page </a:t>
            </a:r>
            <a:fld id="{29A383BC-172F-42A9-B6B1-43E5A9691DA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812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DF8D9018-4344-48DA-BD5E-F0E0FAFC46B5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75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75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2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56FE51B5-82B7-4B33-A8A6-2D435A0046D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96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96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5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808CE858-D9F9-4F0D-9C19-A10868571B2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0" baseline="0">
                <a:solidFill>
                  <a:schemeClr val="tx1"/>
                </a:solidFill>
              </a:defRPr>
            </a:lvl1pPr>
            <a:lvl2pPr marL="742950" marR="0" indent="-285750" algn="l" defTabSz="449263" rtl="0" eaLnBrk="1" fontAlgn="base" latinLnBrk="0" hangingPunct="1">
              <a:lnSpc>
                <a:spcPct val="13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2000" baseline="0">
                <a:solidFill>
                  <a:schemeClr val="tx1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1EC94045-7225-48A6-81E7-CF3C145B35F4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755650" y="3284538"/>
          <a:ext cx="76755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4" name="Document" r:id="rId4" imgW="8374744" imgH="3224238" progId="Word.Document.8">
                  <p:embed/>
                </p:oleObj>
              </mc:Choice>
              <mc:Fallback>
                <p:oleObj name="Document" r:id="rId4" imgW="8374744" imgH="3224238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84538"/>
                        <a:ext cx="7675563" cy="294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algn="just">
              <a:defRPr b="1"/>
            </a:lvl2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60EC9EE5-DF61-4270-AEDD-52AA3AD0F87F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>
              <a:buFont typeface="Arial" pitchFamily="34" charset="0"/>
              <a:buChar char="•"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/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33941176-1767-4E02-BF19-A222954FCF26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659563" y="1916113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916113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925A8944-D153-4452-90A4-86A86E82D0E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835775" y="3789363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6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3789363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0E747BCB-0813-4861-AA24-0682C2161D10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35A02CA8-3A1C-4156-9E25-BF7AAB81C2E2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E3C59A2E-1294-4C3F-A238-13E2CEF2323F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ED6E3B47-F7B6-4B7B-B661-BC9E0BB7FF71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331913" y="1773238"/>
          <a:ext cx="65246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2" name="Visio" r:id="rId3" imgW="6523958" imgH="4618863" progId="">
                  <p:embed/>
                </p:oleObj>
              </mc:Choice>
              <mc:Fallback>
                <p:oleObj name="Visio" r:id="rId3" imgW="6523958" imgH="461886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65246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3AD7A01D-9BB1-49CA-B14F-3AACABB7610D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outline text format</a:t>
            </a:r>
          </a:p>
          <a:p>
            <a:pPr lvl="1"/>
            <a:r>
              <a:rPr lang="en-GB" altLang="zh-TW" smtClean="0"/>
              <a:t>Second Outline Level</a:t>
            </a:r>
          </a:p>
          <a:p>
            <a:pPr lvl="2"/>
            <a:r>
              <a:rPr lang="en-GB" altLang="zh-TW" smtClean="0"/>
              <a:t>Third Outline Level</a:t>
            </a:r>
          </a:p>
          <a:p>
            <a:pPr lvl="3"/>
            <a:r>
              <a:rPr lang="en-GB" altLang="zh-TW" smtClean="0"/>
              <a:t>Fourth Outline Level</a:t>
            </a:r>
          </a:p>
          <a:p>
            <a:pPr lvl="4"/>
            <a:r>
              <a:rPr lang="en-GB" altLang="zh-TW" smtClean="0"/>
              <a:t>Fifth Outline Level</a:t>
            </a:r>
          </a:p>
          <a:p>
            <a:pPr lvl="4"/>
            <a:r>
              <a:rPr lang="en-GB" altLang="zh-TW" smtClean="0"/>
              <a:t>Sixth Outline Level</a:t>
            </a:r>
          </a:p>
          <a:p>
            <a:pPr lvl="4"/>
            <a:r>
              <a:rPr lang="en-GB" altLang="zh-TW" smtClean="0"/>
              <a:t>Seventh Outline Level</a:t>
            </a:r>
          </a:p>
          <a:p>
            <a:pPr lvl="4"/>
            <a:r>
              <a:rPr lang="en-GB" altLang="zh-TW" smtClean="0"/>
              <a:t>Eighth Outline Level</a:t>
            </a:r>
          </a:p>
          <a:p>
            <a:pPr lvl="4"/>
            <a:r>
              <a:rPr lang="en-GB" altLang="zh-TW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8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 ___     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 dirty="0" smtClean="0"/>
              <a:t>September 2015</a:t>
            </a:r>
            <a:endParaRPr lang="en-US" altLang="zh-TW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GB" altLang="zh-TW"/>
              <a:t>Slide </a:t>
            </a:r>
            <a:fld id="{A3D0A8CE-41EF-463A-8E4A-ACFC6A0DBFCD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802.11-15/1136r0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__2.doc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4D2DFB84-9FED-4120-AE23-B3C535739F3D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TW"/>
          </a:p>
        </p:txBody>
      </p:sp>
      <p:sp>
        <p:nvSpPr>
          <p:cNvPr id="614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 smtClean="0"/>
              <a:t>Discussion on AP Coordinated Concurrent STA-to-STA Transmissions in 11ax </a:t>
            </a:r>
            <a:endParaRPr lang="en-GB" altLang="zh-TW" dirty="0" smtClean="0"/>
          </a:p>
        </p:txBody>
      </p:sp>
      <p:sp>
        <p:nvSpPr>
          <p:cNvPr id="614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75" y="1785938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TW" sz="2000" smtClean="0"/>
              <a:t>Date:</a:t>
            </a:r>
            <a:r>
              <a:rPr lang="en-GB" altLang="zh-TW" sz="2000" b="0" smtClean="0"/>
              <a:t> 2015-09-14</a:t>
            </a:r>
          </a:p>
        </p:txBody>
      </p:sp>
      <p:sp>
        <p:nvSpPr>
          <p:cNvPr id="61449" name="Rectangle 4"/>
          <p:cNvSpPr>
            <a:spLocks noChangeArrowheads="1"/>
          </p:cNvSpPr>
          <p:nvPr/>
        </p:nvSpPr>
        <p:spPr bwMode="auto">
          <a:xfrm>
            <a:off x="539750" y="225266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zh-TW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457200" y="2852738"/>
          <a:ext cx="7983538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Document" r:id="rId5" imgW="8449621" imgH="2784667" progId="Word.Document.8">
                  <p:embed/>
                </p:oleObj>
              </mc:Choice>
              <mc:Fallback>
                <p:oleObj name="Document" r:id="rId5" imgW="8449621" imgH="27846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52738"/>
                        <a:ext cx="7983538" cy="266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8C81265A-0FF9-44DC-A448-927AA9FD2E4E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TW"/>
          </a:p>
        </p:txBody>
      </p:sp>
      <p:sp>
        <p:nvSpPr>
          <p:cNvPr id="686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Background</a:t>
            </a:r>
            <a:endParaRPr lang="en-GB" altLang="zh-TW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STA-to-STA (S2S) transmissions may provide significant benefits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Higher spectrum (reuse) efficiency, higher order MCS, power saving, etc.</a:t>
            </a:r>
            <a:endParaRPr lang="zh-CN" altLang="en-US" smtClean="0"/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boost spectrum (reuse) efficiency, concurrent S2S transmissions are particularly desirable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S2S transmissions may be operated with or without AP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More capabilities of transmission coordination such as scheduling based MU transmission using OFDMA are considered to be supported by AP in 11ax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In the case of S2S concurrent transmissions with AP, AP may provide transmission coordination to further enhance the performance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Which also fully utilize the feature (AP centric) in 11ax</a:t>
            </a:r>
            <a:endParaRPr lang="en-GB" altLang="zh-TW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Interference in S2S Concurrent Transmissions</a:t>
            </a:r>
            <a:endParaRPr lang="zh-CN" altLang="en-US" smtClean="0"/>
          </a:p>
        </p:txBody>
      </p:sp>
      <p:sp>
        <p:nvSpPr>
          <p:cNvPr id="26631" name="内容占位符 2"/>
          <p:cNvSpPr>
            <a:spLocks noGrp="1"/>
          </p:cNvSpPr>
          <p:nvPr>
            <p:ph idx="1"/>
          </p:nvPr>
        </p:nvSpPr>
        <p:spPr>
          <a:xfrm>
            <a:off x="685800" y="1857375"/>
            <a:ext cx="7770813" cy="423703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There are multiple receivers in S2S concurrent transmissions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For UL TX from STA_1 to AP, </a:t>
            </a:r>
            <a:r>
              <a:rPr lang="en-US" altLang="zh-CN" smtClean="0">
                <a:solidFill>
                  <a:srgbClr val="FF0000"/>
                </a:solidFill>
              </a:rPr>
              <a:t>receiver is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For S2S TX from STA_3 to STA_2, </a:t>
            </a:r>
            <a:r>
              <a:rPr lang="en-US" altLang="zh-CN" smtClean="0">
                <a:solidFill>
                  <a:srgbClr val="FF0000"/>
                </a:solidFill>
              </a:rPr>
              <a:t>receiver is STA_3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AP may suffer interference from STA_3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STA_2 may suffer interference from STA_1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Concurrent are allowable if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Interference level at two receivers are both acceptable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Practically, SINR at two receivers are both acceptable (Concurrent TX opportunity)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find a concurrent TX opportunity, intuitive and possible method is adjustable CCA and TPC</a:t>
            </a:r>
          </a:p>
          <a:p>
            <a:pPr>
              <a:buFont typeface="Arial" charset="0"/>
              <a:buChar char="•"/>
            </a:pPr>
            <a:endParaRPr lang="zh-CN" altLang="en-US" smtClean="0"/>
          </a:p>
        </p:txBody>
      </p:sp>
      <p:sp>
        <p:nvSpPr>
          <p:cNvPr id="26632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6C953AB5-11E4-4C9F-B547-EA7B1AD32358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zh-TW"/>
          </a:p>
        </p:txBody>
      </p:sp>
      <p:sp>
        <p:nvSpPr>
          <p:cNvPr id="26633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26634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835775" y="2571750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2571750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Adjustable CCA and TPC</a:t>
            </a:r>
            <a:endParaRPr lang="zh-CN" altLang="en-US" smtClean="0"/>
          </a:p>
        </p:txBody>
      </p:sp>
      <p:sp>
        <p:nvSpPr>
          <p:cNvPr id="72708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Adjustable CCA and TPC could support concurrent TX even when interference levels at receiver sides are high</a:t>
            </a:r>
          </a:p>
          <a:p>
            <a:pPr lvl="1">
              <a:lnSpc>
                <a:spcPct val="130000"/>
              </a:lnSpc>
            </a:pPr>
            <a:r>
              <a:rPr lang="en-US" altLang="zh-CN" sz="1800" smtClean="0"/>
              <a:t>Concurrent TX are allowable when SINRs at all receivers are acceptable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find a concurrent TX opportunity, STA_3 needs to know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SINR at AP when power level PWRsta_3 is used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Path loss from STA_1 to AP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Path loss from STA_3 to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mtClean="0"/>
              <a:t>SINR at STA2 when PWRsta_3 is used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Path loss from STA_1 to STA_2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ü"/>
            </a:pPr>
            <a:r>
              <a:rPr lang="en-US" altLang="zh-CN" smtClean="0">
                <a:solidFill>
                  <a:srgbClr val="0000FF"/>
                </a:solidFill>
              </a:rPr>
              <a:t>Path loss from STA_3 to STA_2</a:t>
            </a:r>
            <a:endParaRPr lang="zh-CN" altLang="en-US" smtClean="0">
              <a:solidFill>
                <a:srgbClr val="0000FF"/>
              </a:solidFill>
            </a:endParaRPr>
          </a:p>
        </p:txBody>
      </p:sp>
      <p:sp>
        <p:nvSpPr>
          <p:cNvPr id="7270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1735FBF7-C6DD-4C54-B1B9-904D009A8E6A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altLang="zh-TW"/>
          </a:p>
        </p:txBody>
      </p:sp>
      <p:sp>
        <p:nvSpPr>
          <p:cNvPr id="7271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2711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6643688" y="3786188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786188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 Coordinated Medium Access Flow for Concurrent TX 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An adjustable CCA/TPC-only solution may invoke considerable information exchanges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An AP coordinated medium access may alleviate information exchanges while successfully finding our a transmission opportunity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zh-CN" sz="2000" b="0" dirty="0" smtClean="0">
                <a:solidFill>
                  <a:srgbClr val="3333FF"/>
                </a:solidFill>
                <a:cs typeface="Times New Roman" pitchFamily="18" charset="0"/>
              </a:rPr>
              <a:t>When a S2S transmitter attempts to transmit, it determines a transmission power, </a:t>
            </a:r>
            <a:r>
              <a:rPr lang="en-US" altLang="zh-CN" sz="2000" b="0" i="1" dirty="0" smtClean="0">
                <a:solidFill>
                  <a:srgbClr val="3333FF"/>
                </a:solidFill>
                <a:cs typeface="Times New Roman" pitchFamily="18" charset="0"/>
              </a:rPr>
              <a:t>P</a:t>
            </a:r>
            <a:r>
              <a:rPr lang="en-US" altLang="zh-CN" sz="2000" b="0" baseline="-25000" dirty="0" smtClean="0">
                <a:solidFill>
                  <a:srgbClr val="3333FF"/>
                </a:solidFill>
                <a:cs typeface="Times New Roman" pitchFamily="18" charset="0"/>
              </a:rPr>
              <a:t>S2S</a:t>
            </a:r>
            <a:r>
              <a:rPr lang="en-US" altLang="zh-CN" sz="2000" b="0" dirty="0" smtClean="0">
                <a:solidFill>
                  <a:srgbClr val="3333FF"/>
                </a:solidFill>
                <a:cs typeface="Times New Roman" pitchFamily="18" charset="0"/>
              </a:rPr>
              <a:t>, according to the </a:t>
            </a:r>
            <a:r>
              <a:rPr lang="en-US" altLang="zh-CN" sz="2000" b="0" dirty="0" err="1" smtClean="0">
                <a:solidFill>
                  <a:srgbClr val="3333FF"/>
                </a:solidFill>
                <a:cs typeface="Times New Roman" pitchFamily="18" charset="0"/>
              </a:rPr>
              <a:t>QoS</a:t>
            </a:r>
            <a:r>
              <a:rPr lang="en-US" altLang="zh-CN" sz="2000" b="0" dirty="0" smtClean="0">
                <a:solidFill>
                  <a:srgbClr val="3333FF"/>
                </a:solidFill>
                <a:cs typeface="Times New Roman" pitchFamily="18" charset="0"/>
              </a:rPr>
              <a:t> requirement.</a:t>
            </a:r>
            <a:r>
              <a:rPr lang="en-US" altLang="zh-CN" sz="2000" b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zh-CN" sz="2000" b="0" dirty="0" smtClean="0">
                <a:solidFill>
                  <a:srgbClr val="3333FF"/>
                </a:solidFill>
                <a:cs typeface="Times New Roman" pitchFamily="18" charset="0"/>
              </a:rPr>
              <a:t>And then a S2S transmitter sends a </a:t>
            </a:r>
            <a:r>
              <a:rPr lang="en-US" altLang="zh-CN" sz="2000" b="0" dirty="0" err="1" smtClean="0">
                <a:solidFill>
                  <a:srgbClr val="3333FF"/>
                </a:solidFill>
                <a:cs typeface="Times New Roman" pitchFamily="18" charset="0"/>
              </a:rPr>
              <a:t>buffer_report</a:t>
            </a:r>
            <a:r>
              <a:rPr lang="en-US" altLang="zh-CN" sz="2000" b="0" dirty="0" smtClean="0">
                <a:solidFill>
                  <a:srgbClr val="3333FF"/>
                </a:solidFill>
                <a:cs typeface="Times New Roman" pitchFamily="18" charset="0"/>
              </a:rPr>
              <a:t> to both AP and S2S receiver.</a:t>
            </a:r>
          </a:p>
          <a:p>
            <a:pPr lvl="1">
              <a:buFont typeface="Times New Roman" pitchFamily="16" charset="0"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cs typeface="Times New Roman" pitchFamily="18" charset="0"/>
              </a:rPr>
              <a:t>The </a:t>
            </a:r>
            <a:r>
              <a:rPr lang="en-US" altLang="zh-CN" dirty="0" err="1" smtClean="0">
                <a:solidFill>
                  <a:srgbClr val="FF0000"/>
                </a:solidFill>
                <a:cs typeface="Times New Roman" pitchFamily="18" charset="0"/>
              </a:rPr>
              <a:t>buffer_report</a:t>
            </a:r>
            <a:r>
              <a:rPr lang="en-US" altLang="zh-CN" dirty="0" smtClean="0">
                <a:solidFill>
                  <a:srgbClr val="FF0000"/>
                </a:solidFill>
                <a:cs typeface="Times New Roman" pitchFamily="18" charset="0"/>
              </a:rPr>
              <a:t> is transmitted using the maximum allowable TX power </a:t>
            </a:r>
            <a:r>
              <a:rPr lang="en-US" altLang="zh-CN" i="1" dirty="0" err="1" smtClean="0">
                <a:solidFill>
                  <a:srgbClr val="FF0000"/>
                </a:solidFill>
                <a:cs typeface="Times New Roman" pitchFamily="18" charset="0"/>
              </a:rPr>
              <a:t>P</a:t>
            </a:r>
            <a:r>
              <a:rPr lang="en-US" altLang="zh-CN" baseline="30000" dirty="0" err="1" smtClean="0">
                <a:solidFill>
                  <a:srgbClr val="FF0000"/>
                </a:solidFill>
                <a:cs typeface="Times New Roman" pitchFamily="18" charset="0"/>
              </a:rPr>
              <a:t>max</a:t>
            </a:r>
            <a:endParaRPr lang="en-US" altLang="zh-CN" baseline="30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1">
              <a:buFont typeface="Times New Roman" pitchFamily="16" charset="0"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cs typeface="Times New Roman" pitchFamily="18" charset="0"/>
              </a:rPr>
              <a:t>The </a:t>
            </a:r>
            <a:r>
              <a:rPr lang="en-US" altLang="zh-CN" dirty="0" err="1" smtClean="0">
                <a:solidFill>
                  <a:srgbClr val="FF0000"/>
                </a:solidFill>
                <a:cs typeface="Times New Roman" pitchFamily="18" charset="0"/>
              </a:rPr>
              <a:t>buffer_report</a:t>
            </a:r>
            <a:r>
              <a:rPr lang="en-US" altLang="zh-CN" dirty="0" smtClean="0">
                <a:solidFill>
                  <a:srgbClr val="FF0000"/>
                </a:solidFill>
                <a:cs typeface="Times New Roman" pitchFamily="18" charset="0"/>
              </a:rPr>
              <a:t> carries the value of </a:t>
            </a:r>
            <a:r>
              <a:rPr lang="el-GR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Δ</a:t>
            </a: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, by which </a:t>
            </a:r>
            <a:r>
              <a:rPr lang="en-US" altLang="zh-CN" i="1" dirty="0" smtClean="0">
                <a:solidFill>
                  <a:srgbClr val="FF0000"/>
                </a:solidFill>
              </a:rPr>
              <a:t>P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S2S</a:t>
            </a:r>
            <a:r>
              <a:rPr lang="en-US" altLang="zh-CN" dirty="0" smtClean="0">
                <a:solidFill>
                  <a:srgbClr val="FF0000"/>
                </a:solidFill>
              </a:rPr>
              <a:t> can be derived by </a:t>
            </a:r>
            <a:r>
              <a:rPr lang="en-US" altLang="zh-TW" i="1" dirty="0" err="1" smtClean="0">
                <a:solidFill>
                  <a:srgbClr val="FF0000"/>
                </a:solidFill>
                <a:ea typeface="ＭＳ Ｐゴシック" pitchFamily="34" charset="-128"/>
              </a:rPr>
              <a:t>P</a:t>
            </a:r>
            <a:r>
              <a:rPr lang="en-US" altLang="zh-TW" baseline="30000" dirty="0" err="1" smtClean="0">
                <a:solidFill>
                  <a:srgbClr val="FF0000"/>
                </a:solidFill>
                <a:ea typeface="ＭＳ Ｐゴシック" pitchFamily="34" charset="-128"/>
              </a:rPr>
              <a:t>max</a:t>
            </a: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</a:rPr>
              <a:t>-</a:t>
            </a:r>
            <a:r>
              <a:rPr lang="el-GR" altLang="zh-TW" dirty="0" smtClean="0">
                <a:solidFill>
                  <a:srgbClr val="FF0000"/>
                </a:solidFill>
                <a:ea typeface="ＭＳ Ｐゴシック" pitchFamily="34" charset="-128"/>
              </a:rPr>
              <a:t>Δ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73731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7B8A4F7D-9FAE-4495-A5E5-E8E3979C5A54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altLang="zh-TW"/>
          </a:p>
        </p:txBody>
      </p:sp>
      <p:sp>
        <p:nvSpPr>
          <p:cNvPr id="7373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3733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 Coordinated Medium Access Flow for Concurrent TX 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altLang="zh-TW" sz="2000" b="0" dirty="0" smtClean="0">
                <a:solidFill>
                  <a:srgbClr val="3333FF"/>
                </a:solidFill>
                <a:cs typeface="Times New Roman" pitchFamily="18" charset="0"/>
              </a:rPr>
              <a:t>If the AP successfully receives a </a:t>
            </a:r>
            <a:r>
              <a:rPr lang="en-US" altLang="zh-TW" sz="2000" b="0" dirty="0" err="1" smtClean="0">
                <a:solidFill>
                  <a:srgbClr val="3333FF"/>
                </a:solidFill>
                <a:cs typeface="Times New Roman" pitchFamily="18" charset="0"/>
              </a:rPr>
              <a:t>buffer_report</a:t>
            </a:r>
            <a:r>
              <a:rPr lang="en-US" altLang="zh-TW" sz="2000" b="0" dirty="0" smtClean="0">
                <a:solidFill>
                  <a:srgbClr val="3333FF"/>
                </a:solidFill>
                <a:cs typeface="Times New Roman" pitchFamily="18" charset="0"/>
              </a:rPr>
              <a:t> from a S2S transmitter, it stores this message and waits for a period of time</a:t>
            </a:r>
          </a:p>
          <a:p>
            <a:pPr lvl="1">
              <a:buFont typeface="Times New Roman" pitchFamily="16" charset="0"/>
              <a:buNone/>
              <a:defRPr/>
            </a:pP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If an </a:t>
            </a:r>
            <a:r>
              <a:rPr lang="en-US" altLang="zh-TW" dirty="0" err="1" smtClean="0">
                <a:solidFill>
                  <a:srgbClr val="3333FF"/>
                </a:solidFill>
                <a:cs typeface="Times New Roman" pitchFamily="18" charset="0"/>
              </a:rPr>
              <a:t>UL_buffer_report</a:t>
            </a: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 is received, the AP estimates its SINR</a:t>
            </a:r>
          </a:p>
          <a:p>
            <a:pPr lvl="2">
              <a:buFont typeface="Times New Roman" pitchFamily="16" charset="0"/>
              <a:buNone/>
              <a:defRPr/>
            </a:pP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If this SINR is acceptable, the AP replies a </a:t>
            </a:r>
            <a:r>
              <a:rPr lang="en-US" altLang="zh-TW" sz="2000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 (this </a:t>
            </a:r>
            <a:r>
              <a:rPr lang="en-US" altLang="zh-TW" sz="2000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 is valid for S2S transmitter, S2S receiver, and UL STA)</a:t>
            </a:r>
          </a:p>
          <a:p>
            <a:pPr lvl="2">
              <a:buFont typeface="Times New Roman" pitchFamily="16" charset="0"/>
              <a:buNone/>
              <a:defRPr/>
            </a:pP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If this SINR is not acceptable, the AP replies a </a:t>
            </a:r>
            <a:r>
              <a:rPr lang="en-US" altLang="zh-TW" sz="2000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 (this </a:t>
            </a:r>
            <a:r>
              <a:rPr lang="en-US" altLang="zh-TW" sz="2000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sz="2000" dirty="0" smtClean="0">
                <a:solidFill>
                  <a:srgbClr val="3333FF"/>
                </a:solidFill>
                <a:cs typeface="Times New Roman" pitchFamily="18" charset="0"/>
              </a:rPr>
              <a:t> is only valid for UL STA)</a:t>
            </a:r>
          </a:p>
          <a:p>
            <a:pPr lvl="1">
              <a:buFont typeface="Times New Roman" pitchFamily="16" charset="0"/>
              <a:buNone/>
              <a:defRPr/>
            </a:pP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If  an </a:t>
            </a:r>
            <a:r>
              <a:rPr lang="en-US" altLang="zh-TW" dirty="0" err="1" smtClean="0">
                <a:solidFill>
                  <a:srgbClr val="3333FF"/>
                </a:solidFill>
                <a:cs typeface="Times New Roman" pitchFamily="18" charset="0"/>
              </a:rPr>
              <a:t>UL_buffer_report</a:t>
            </a: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 is not received, then the AP replies a </a:t>
            </a:r>
            <a:r>
              <a:rPr lang="en-US" altLang="zh-TW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 (this </a:t>
            </a:r>
            <a:r>
              <a:rPr lang="en-US" altLang="zh-TW" dirty="0" err="1" smtClean="0">
                <a:solidFill>
                  <a:srgbClr val="3333FF"/>
                </a:solidFill>
                <a:cs typeface="Times New Roman" pitchFamily="18" charset="0"/>
              </a:rPr>
              <a:t>trigger_frame</a:t>
            </a:r>
            <a:r>
              <a:rPr lang="en-US" altLang="zh-TW" dirty="0" smtClean="0">
                <a:solidFill>
                  <a:srgbClr val="3333FF"/>
                </a:solidFill>
                <a:cs typeface="Times New Roman" pitchFamily="18" charset="0"/>
              </a:rPr>
              <a:t> is valid for S2S transmitter and S2S receiver)</a:t>
            </a:r>
          </a:p>
          <a:p>
            <a:pPr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  <p:sp>
        <p:nvSpPr>
          <p:cNvPr id="7475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1257D0AF-FF2D-4152-9505-749F1161AD54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altLang="zh-TW"/>
          </a:p>
        </p:txBody>
      </p:sp>
      <p:sp>
        <p:nvSpPr>
          <p:cNvPr id="7475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4757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 Coordinated Medium Access Flow for Concurrent TX 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57375"/>
            <a:ext cx="7770813" cy="4237038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n-US" altLang="zh-TW" sz="2000" b="0" dirty="0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Upon receiving a </a:t>
            </a:r>
            <a:r>
              <a:rPr lang="en-US" altLang="zh-TW" sz="2000" b="0" dirty="0" err="1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trigger_frame</a:t>
            </a:r>
            <a:r>
              <a:rPr lang="en-US" altLang="zh-TW" sz="2000" b="0" dirty="0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 valid for UL and S2S, then the UL STA transmits uplink data to the AP. </a:t>
            </a:r>
            <a:endParaRPr lang="en-US" altLang="zh-TW" sz="2000" b="0" dirty="0" smtClean="0">
              <a:solidFill>
                <a:srgbClr val="FF0000"/>
              </a:solidFill>
              <a:ea typeface="ＭＳ Ｐゴシック" pitchFamily="34" charset="-128"/>
              <a:cs typeface="Times New Roman" pitchFamily="18" charset="0"/>
            </a:endParaRPr>
          </a:p>
          <a:p>
            <a:pPr lvl="1">
              <a:buFont typeface="+mj-lt"/>
              <a:buChar char="–"/>
              <a:defRPr/>
            </a:pP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When UL transmission begins, a S2S receiver estimates its SINR according to UL interference and P</a:t>
            </a:r>
            <a:r>
              <a:rPr lang="en-US" altLang="zh-TW" baseline="-25000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S2S</a:t>
            </a:r>
          </a:p>
          <a:p>
            <a:pPr lvl="2">
              <a:buFont typeface="Times New Roman" pitchFamily="16" charset="0"/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If SINR is acceptable, S2S receiver replies a S2S_clear_frame to a S2S transmitter. The S2S_clear_frame may contain recommended MCS, number of space-time stream, etc. which derived from the local SINR.</a:t>
            </a:r>
          </a:p>
          <a:p>
            <a:pPr lvl="2">
              <a:buFont typeface="Times New Roman" pitchFamily="16" charset="0"/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Otherwise, no S2S_clear_frame is replied</a:t>
            </a:r>
          </a:p>
          <a:p>
            <a:pPr lvl="1">
              <a:buFont typeface="Times New Roman" pitchFamily="16" charset="0"/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When a S2S transmitter receives both a S2S_clear_frame from a S2S receiver and a </a:t>
            </a:r>
            <a:r>
              <a:rPr lang="en-US" altLang="zh-TW" dirty="0" err="1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trigger_frame</a:t>
            </a: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  <a:cs typeface="Times New Roman" pitchFamily="18" charset="0"/>
              </a:rPr>
              <a:t> from an AP, it begins the S2S concurrent transmissions using parameters suggested by the S2S receiver.</a:t>
            </a:r>
          </a:p>
          <a:p>
            <a:pPr>
              <a:buFont typeface="Times New Roman" pitchFamily="16" charset="0"/>
              <a:buNone/>
              <a:defRPr/>
            </a:pPr>
            <a:endParaRPr lang="zh-CN" altLang="en-US" dirty="0"/>
          </a:p>
        </p:txBody>
      </p:sp>
      <p:sp>
        <p:nvSpPr>
          <p:cNvPr id="7577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60762179-F92D-440E-A753-88E19965E143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altLang="zh-TW"/>
          </a:p>
        </p:txBody>
      </p:sp>
      <p:sp>
        <p:nvSpPr>
          <p:cNvPr id="7578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5781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 Coordinated Medium Access Flow for Concurrent TX </a:t>
            </a:r>
            <a:endParaRPr lang="zh-CN" altLang="en-US" smtClean="0"/>
          </a:p>
        </p:txBody>
      </p:sp>
      <p:sp>
        <p:nvSpPr>
          <p:cNvPr id="245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84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C7218D5C-4163-43E6-937C-2AAF82083ACA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altLang="zh-TW"/>
          </a:p>
        </p:txBody>
      </p:sp>
      <p:sp>
        <p:nvSpPr>
          <p:cNvPr id="24585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24586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331913" y="1773238"/>
          <a:ext cx="65246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Visio" r:id="rId3" imgW="6523958" imgH="4618863" progId="">
                  <p:embed/>
                </p:oleObj>
              </mc:Choice>
              <mc:Fallback>
                <p:oleObj name="Visio" r:id="rId3" imgW="6523958" imgH="461886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65246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Summary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714500"/>
            <a:ext cx="8391525" cy="4522788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In this contribution, an AP coordinated MAC flow is discussed for concurrent S2S transmissions</a:t>
            </a:r>
          </a:p>
          <a:p>
            <a:pPr lvl="1">
              <a:lnSpc>
                <a:spcPct val="130000"/>
              </a:lnSpc>
              <a:buFont typeface="Times New Roman" pitchFamily="16" charset="0"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Find the opportunity that SINRs at both receivers are acceptable</a:t>
            </a:r>
          </a:p>
          <a:p>
            <a:pPr lvl="1">
              <a:lnSpc>
                <a:spcPct val="130000"/>
              </a:lnSpc>
              <a:buFont typeface="Times New Roman" pitchFamily="16" charset="0"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Performance of  concurrent transmissions is guaranteed</a:t>
            </a:r>
          </a:p>
          <a:p>
            <a:pPr lvl="1">
              <a:lnSpc>
                <a:spcPct val="130000"/>
              </a:lnSpc>
              <a:buFont typeface="Times New Roman" pitchFamily="16" charset="0"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Fully reuse the </a:t>
            </a:r>
            <a:r>
              <a:rPr lang="en-US" altLang="zh-CN" dirty="0" err="1" smtClean="0">
                <a:solidFill>
                  <a:srgbClr val="FF0000"/>
                </a:solidFill>
              </a:rPr>
              <a:t>buffer_report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err="1" smtClean="0">
                <a:solidFill>
                  <a:srgbClr val="FF0000"/>
                </a:solidFill>
              </a:rPr>
              <a:t>trigger_frame</a:t>
            </a:r>
            <a:r>
              <a:rPr lang="en-US" altLang="zh-CN" dirty="0" smtClean="0">
                <a:solidFill>
                  <a:srgbClr val="FF0000"/>
                </a:solidFill>
              </a:rPr>
              <a:t> exchange framework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When a </a:t>
            </a:r>
            <a:r>
              <a:rPr lang="en-US" altLang="zh-CN" sz="1800" b="0" dirty="0" err="1" smtClean="0"/>
              <a:t>buffer_report</a:t>
            </a:r>
            <a:r>
              <a:rPr lang="en-US" altLang="zh-CN" sz="1800" b="0" dirty="0" smtClean="0"/>
              <a:t> is transmitted by a STA attempting to initiate S2S transmissions as a transmitter, the buffer report carries</a:t>
            </a:r>
          </a:p>
          <a:p>
            <a:pPr lvl="1">
              <a:lnSpc>
                <a:spcPct val="130000"/>
              </a:lnSpc>
              <a:buFont typeface="Times New Roman" pitchFamily="16" charset="0"/>
              <a:buNone/>
              <a:defRPr/>
            </a:pPr>
            <a:r>
              <a:rPr lang="el-GR" altLang="zh-TW" dirty="0" smtClean="0">
                <a:solidFill>
                  <a:srgbClr val="FF0000"/>
                </a:solidFill>
                <a:ea typeface="ＭＳ Ｐゴシック" pitchFamily="34" charset="-128"/>
              </a:rPr>
              <a:t>Δ</a:t>
            </a:r>
            <a:r>
              <a:rPr lang="en-US" altLang="zh-TW" dirty="0" smtClean="0">
                <a:solidFill>
                  <a:srgbClr val="FF0000"/>
                </a:solidFill>
                <a:ea typeface="ＭＳ Ｐゴシック" pitchFamily="34" charset="-128"/>
              </a:rPr>
              <a:t>: a power level deviation from the maximum allowable TX power (facilitate both receivers to estimate the received power level)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TW" sz="2000" b="0" dirty="0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S2S concurrent TX are performed if  a S2S transmitter receives both a S2S_clear_frame from a S2S receiver and a </a:t>
            </a:r>
            <a:r>
              <a:rPr lang="en-US" altLang="zh-TW" sz="2000" b="0" dirty="0" err="1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trigger_frame</a:t>
            </a:r>
            <a:r>
              <a:rPr lang="en-US" altLang="zh-TW" sz="2000" b="0" dirty="0" smtClean="0">
                <a:solidFill>
                  <a:srgbClr val="0000FF"/>
                </a:solidFill>
                <a:ea typeface="ＭＳ Ｐゴシック" pitchFamily="34" charset="-128"/>
                <a:cs typeface="Times New Roman" pitchFamily="18" charset="0"/>
              </a:rPr>
              <a:t> from an AP</a:t>
            </a:r>
            <a:endParaRPr lang="en-US" altLang="zh-CN" b="0" dirty="0" smtClean="0">
              <a:solidFill>
                <a:srgbClr val="0000FF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>
              <a:buFont typeface="Times New Roman" pitchFamily="16" charset="0"/>
              <a:buNone/>
              <a:defRPr/>
            </a:pPr>
            <a:endParaRPr lang="zh-CN" altLang="en-US" dirty="0"/>
          </a:p>
        </p:txBody>
      </p:sp>
      <p:sp>
        <p:nvSpPr>
          <p:cNvPr id="7782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526B11A2-5F46-473F-973D-5D4B82C8877A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altLang="zh-TW"/>
          </a:p>
        </p:txBody>
      </p:sp>
      <p:sp>
        <p:nvSpPr>
          <p:cNvPr id="7782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7829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856</TotalTime>
  <Words>859</Words>
  <Application>Microsoft Office PowerPoint</Application>
  <PresentationFormat>如螢幕大小 (4:3)</PresentationFormat>
  <Paragraphs>96</Paragraphs>
  <Slides>9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ＭＳ Ｐゴシック</vt:lpstr>
      <vt:lpstr>新細明體</vt:lpstr>
      <vt:lpstr>Arial</vt:lpstr>
      <vt:lpstr>Times New Roman</vt:lpstr>
      <vt:lpstr>Wingdings</vt:lpstr>
      <vt:lpstr>802-11-Submission (1)</vt:lpstr>
      <vt:lpstr>Document</vt:lpstr>
      <vt:lpstr>Visio</vt:lpstr>
      <vt:lpstr>Discussion on AP Coordinated Concurrent STA-to-STA Transmissions in 11ax </vt:lpstr>
      <vt:lpstr>Background</vt:lpstr>
      <vt:lpstr>Interference in S2S Concurrent Transmissions</vt:lpstr>
      <vt:lpstr>Adjustable CCA and TPC</vt:lpstr>
      <vt:lpstr>AP Coordinated Medium Access Flow for Concurrent TX </vt:lpstr>
      <vt:lpstr>AP Coordinated Medium Access Flow for Concurrent TX </vt:lpstr>
      <vt:lpstr>AP Coordinated Medium Access Flow for Concurrent TX </vt:lpstr>
      <vt:lpstr>AP Coordinated Medium Access Flow for Concurrent TX </vt:lpstr>
      <vt:lpstr>Summary</vt:lpstr>
    </vt:vector>
  </TitlesOfParts>
  <Company>NCUE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D2D</dc:title>
  <dc:creator>Der-Jiunn Deng</dc:creator>
  <cp:lastModifiedBy>Der-Jiunn Deng</cp:lastModifiedBy>
  <cp:revision>62</cp:revision>
  <cp:lastPrinted>1601-01-01T00:00:00Z</cp:lastPrinted>
  <dcterms:created xsi:type="dcterms:W3CDTF">2015-07-11T18:28:29Z</dcterms:created>
  <dcterms:modified xsi:type="dcterms:W3CDTF">2015-09-14T02:48:04Z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(3)z31vYVOVXxTf7dTD5q/E2sMEZ8oPBPA+whaJ+5bYUtrGr4KAd6vkq6+wcUPx7tiLHCRiDnXV
92gYPC1QxG22QAad45O6QiNocvgqgYCBQ71cSPGMd7ishsU9xl3tbH7OIlTj+vgx2LDQLKrd
ZTP7l46N6G6t3KRscVYYlpeye4n36ydQ7BDa/5MAxyFWPggxmpmmnGttn+sXa6W5CyoFnazi
kXdQ5w9NCG2KqvA3XQ</vt:lpwstr>
  </property>
  <property fmtid="{D5CDD505-2E9C-101B-9397-08002B2CF9AE}" pid="3" name="_new_ms_pID_725431">
    <vt:lpwstr>1FA+VVh7rvmR7sXYeaW/pz9nLRxuKI5i3MSMqMybK55voN5Lak3Vb2
dLCOKvC26zJK3DSYORXZUbhdCT7dRJEhf2A3U9kvS6keRUZKut+zyyDes7ncbf06jGf8hPP8
Ht+InQKcmxbXG5D5nR9v48wb8CqGmkmyiF7VMjJflNqVd8oDTHqngEpngHbR5ny4crLElg69
3j6V0kyRDkoAVohX5g4NViBGSoNOjyHHdC+4</vt:lpwstr>
  </property>
  <property fmtid="{D5CDD505-2E9C-101B-9397-08002B2CF9AE}" pid="4" name="_new_ms_pID_725432">
    <vt:lpwstr>RXZHmRcZrWuK3F4SeBn+cgndZM850nGfS0Lo
0taSciZv5zeQINl44sdquSs0jQp1E2xvzg38dQ5oqRU6+Ooh6D9amHydVYAsE5eCxIKZNoV9
FV54DUD4cEIcTdjDmWQe6BYrCA/lQMugn65Kq8+FkUi4DDP/CIXPzEjtnWAvXZrw</vt:lpwstr>
  </property>
  <property fmtid="{D5CDD505-2E9C-101B-9397-08002B2CF9AE}" pid="5" name="sflag">
    <vt:lpwstr>1436899393</vt:lpwstr>
  </property>
</Properties>
</file>