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414" r:id="rId3"/>
    <p:sldId id="415" r:id="rId4"/>
    <p:sldId id="445" r:id="rId5"/>
    <p:sldId id="440" r:id="rId6"/>
    <p:sldId id="446" r:id="rId7"/>
    <p:sldId id="447" r:id="rId8"/>
    <p:sldId id="448" r:id="rId9"/>
    <p:sldId id="450" r:id="rId10"/>
    <p:sldId id="449" r:id="rId11"/>
    <p:sldId id="451" r:id="rId12"/>
    <p:sldId id="444" r:id="rId13"/>
    <p:sldId id="439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oudhury Sayantan (Nokia-CTO/Berkeley)" initials="CS(" lastIdx="18" clrIdx="0">
    <p:extLst/>
  </p:cmAuthor>
  <p:cmAuthor id="2" name="Cavalcante Andre (EXT-Indt/Manaus)" initials="CA(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717A"/>
    <a:srgbClr val="124191"/>
    <a:srgbClr val="00C9FF"/>
    <a:srgbClr val="A8BBC0"/>
    <a:srgbClr val="0000FF"/>
    <a:srgbClr val="99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80" d="100"/>
          <a:sy n="80" d="100"/>
        </p:scale>
        <p:origin x="11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5730" y="95706"/>
            <a:ext cx="227600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4231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0342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94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31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73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05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1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9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89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/>
          <a:p>
            <a:pPr>
              <a:defRPr/>
            </a:pPr>
            <a:r>
              <a:rPr lang="fi-FI" dirty="0" smtClean="0"/>
              <a:t>Enrico-Henrik Rantala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2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0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56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03449" y="6475413"/>
            <a:ext cx="17404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Sayantan Choudhury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72019" y="6475413"/>
            <a:ext cx="8719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802.11-15/1135r0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Sayantan Choudhury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1066800"/>
          </a:xfrm>
        </p:spPr>
        <p:txBody>
          <a:bodyPr/>
          <a:lstStyle/>
          <a:p>
            <a:r>
              <a:rPr lang="fi-FI" dirty="0"/>
              <a:t>R</a:t>
            </a:r>
            <a:r>
              <a:rPr lang="fi-FI" dirty="0" smtClean="0"/>
              <a:t>esults for SS6 calibration case for single BSS and OBSS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590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463641"/>
              </p:ext>
            </p:extLst>
          </p:nvPr>
        </p:nvGraphicFramePr>
        <p:xfrm>
          <a:off x="363538" y="3503613"/>
          <a:ext cx="8450262" cy="233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Document" r:id="rId5" imgW="12183905" imgH="3327784" progId="Word.Document.8">
                  <p:embed/>
                </p:oleObj>
              </mc:Choice>
              <mc:Fallback>
                <p:oleObj name="Document" r:id="rId5" imgW="12183905" imgH="332778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3503613"/>
                        <a:ext cx="8450262" cy="233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1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</a:t>
            </a:r>
            <a:r>
              <a:rPr lang="fi-FI" dirty="0" smtClean="0"/>
              <a:t> BSS results (groups A+B+C) [contd.]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10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561" y="1524000"/>
            <a:ext cx="5188639" cy="487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54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In this </a:t>
            </a:r>
            <a:r>
              <a:rPr lang="en-US" altLang="ko-KR" dirty="0">
                <a:ea typeface="굴림" panose="020B0600000101010101" pitchFamily="34" charset="-127"/>
              </a:rPr>
              <a:t>submission </a:t>
            </a:r>
            <a:r>
              <a:rPr lang="en-US" altLang="ko-KR" dirty="0" smtClean="0">
                <a:ea typeface="굴림" panose="020B0600000101010101" pitchFamily="34" charset="-127"/>
              </a:rPr>
              <a:t>we provide box 5 simulation </a:t>
            </a:r>
            <a:r>
              <a:rPr lang="en-US" altLang="ko-KR" dirty="0">
                <a:ea typeface="굴림" panose="020B0600000101010101" pitchFamily="34" charset="-127"/>
              </a:rPr>
              <a:t>results for </a:t>
            </a:r>
            <a:r>
              <a:rPr lang="en-US" altLang="ko-KR" dirty="0" smtClean="0">
                <a:ea typeface="굴림" panose="020B0600000101010101" pitchFamily="34" charset="-127"/>
              </a:rPr>
              <a:t>SS6 single BSS and OBSS cases</a:t>
            </a:r>
            <a:endParaRPr lang="en-US" altLang="ko-KR" dirty="0">
              <a:ea typeface="굴림" panose="020B0600000101010101" pitchFamily="34" charset="-127"/>
            </a:endParaRPr>
          </a:p>
          <a:p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58077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94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[</a:t>
            </a:r>
            <a:r>
              <a:rPr lang="en-US" sz="2000" dirty="0"/>
              <a:t>1] </a:t>
            </a:r>
            <a:r>
              <a:rPr lang="en-US" sz="2000" b="0" dirty="0"/>
              <a:t>IEEE </a:t>
            </a:r>
            <a:r>
              <a:rPr lang="en-US" sz="2000" b="0" dirty="0" smtClean="0"/>
              <a:t>802.11-15/0680r3 Reference </a:t>
            </a:r>
            <a:r>
              <a:rPr lang="en-US" sz="2000" b="0" dirty="0"/>
              <a:t>Box5 Calibration Assumptions and </a:t>
            </a:r>
            <a:r>
              <a:rPr lang="en-US" sz="2000" b="0" dirty="0" smtClean="0"/>
              <a:t>	Parameters</a:t>
            </a: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2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This submission provides </a:t>
            </a:r>
            <a:r>
              <a:rPr lang="en-US" altLang="ko-KR" dirty="0" smtClean="0">
                <a:ea typeface="굴림" panose="020B0600000101010101" pitchFamily="34" charset="-127"/>
              </a:rPr>
              <a:t>box 5 simulation </a:t>
            </a:r>
            <a:r>
              <a:rPr lang="en-US" altLang="ko-KR" dirty="0">
                <a:ea typeface="굴림" panose="020B0600000101010101" pitchFamily="34" charset="-127"/>
              </a:rPr>
              <a:t>results for </a:t>
            </a:r>
            <a:r>
              <a:rPr lang="en-US" altLang="ko-KR" dirty="0" smtClean="0">
                <a:ea typeface="굴림" panose="020B0600000101010101" pitchFamily="34" charset="-127"/>
              </a:rPr>
              <a:t>SS6 calibration case [1]</a:t>
            </a:r>
            <a:endParaRPr lang="en-US" altLang="ko-KR" dirty="0">
              <a:ea typeface="굴림" panose="020B0600000101010101" pitchFamily="34" charset="-127"/>
            </a:endParaRPr>
          </a:p>
          <a:p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5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Deployment scenario [1]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3</a:t>
            </a:r>
            <a:endParaRPr lang="en-US" dirty="0"/>
          </a:p>
        </p:txBody>
      </p:sp>
      <p:pic>
        <p:nvPicPr>
          <p:cNvPr id="8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533400" y="18288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表格 7"/>
          <p:cNvGraphicFramePr>
            <a:graphicFrameLocks noGrp="1"/>
          </p:cNvGraphicFramePr>
          <p:nvPr/>
        </p:nvGraphicFramePr>
        <p:xfrm>
          <a:off x="838200" y="51054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8"/>
          <p:cNvGraphicFramePr>
            <a:graphicFrameLocks noGrp="1"/>
          </p:cNvGraphicFramePr>
          <p:nvPr/>
        </p:nvGraphicFramePr>
        <p:xfrm>
          <a:off x="25908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9"/>
          <p:cNvGraphicFramePr>
            <a:graphicFrameLocks noGrp="1"/>
          </p:cNvGraphicFramePr>
          <p:nvPr/>
        </p:nvGraphicFramePr>
        <p:xfrm>
          <a:off x="47244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表格 10"/>
          <p:cNvGraphicFramePr>
            <a:graphicFrameLocks noGrp="1"/>
          </p:cNvGraphicFramePr>
          <p:nvPr/>
        </p:nvGraphicFramePr>
        <p:xfrm>
          <a:off x="6781800" y="22098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638800" y="1828800"/>
            <a:ext cx="2514600" cy="2762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CN" b="1" dirty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4" name="타원 13"/>
          <p:cNvSpPr>
            <a:spLocks noChangeArrowheads="1"/>
          </p:cNvSpPr>
          <p:nvPr/>
        </p:nvSpPr>
        <p:spPr bwMode="auto">
          <a:xfrm>
            <a:off x="4343400" y="1981200"/>
            <a:ext cx="1219200" cy="1219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latinLnBrk="0" hangingPunct="0"/>
            <a:endParaRPr kumimoji="0" lang="ko-KR" altLang="en-US"/>
          </a:p>
        </p:txBody>
      </p:sp>
    </p:spTree>
    <p:extLst>
      <p:ext uri="{BB962C8B-B14F-4D97-AF65-F5344CB8AC3E}">
        <p14:creationId xmlns:p14="http://schemas.microsoft.com/office/powerpoint/2010/main" val="381045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Single BSS results (group B)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4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45739"/>
            <a:ext cx="3226507" cy="33282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1465" y="3942722"/>
            <a:ext cx="3226507" cy="18038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3471" y="1945739"/>
            <a:ext cx="3226507" cy="180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48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Single BSS results (group B) [contd.]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5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1852863"/>
            <a:ext cx="3226507" cy="154978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3" y="3674070"/>
            <a:ext cx="3226507" cy="10416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799" y="4939216"/>
            <a:ext cx="3226507" cy="10416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6507" y="1852863"/>
            <a:ext cx="3226507" cy="104165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6507" y="3141221"/>
            <a:ext cx="3226507" cy="129571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26507" y="4683642"/>
            <a:ext cx="3226507" cy="129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08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Single BSS results (group B) [contd.]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0441" y="2209800"/>
            <a:ext cx="3226507" cy="3328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5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 BSS results (groups A+B)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7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565194"/>
            <a:ext cx="2840324" cy="49102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507" y="1565194"/>
            <a:ext cx="3255373" cy="411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 BSS results (groups </a:t>
            </a:r>
            <a:r>
              <a:rPr lang="fi-FI" dirty="0"/>
              <a:t>A+B) [contd.]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8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948" y="1487810"/>
            <a:ext cx="3000052" cy="49876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2602" y="1487810"/>
            <a:ext cx="3051799" cy="406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0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</a:t>
            </a:r>
            <a:r>
              <a:rPr lang="fi-FI" dirty="0" smtClean="0"/>
              <a:t> BSS results (groups A+B+C)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72019" y="6475413"/>
            <a:ext cx="87190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Esa Tuomaala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9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47800"/>
            <a:ext cx="2895600" cy="497599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1447800"/>
            <a:ext cx="2914174" cy="371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72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173826</TotalTime>
  <Words>386</Words>
  <Application>Microsoft Office PowerPoint</Application>
  <PresentationFormat>On-screen Show (4:3)</PresentationFormat>
  <Paragraphs>124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굴림</vt:lpstr>
      <vt:lpstr>Arial</vt:lpstr>
      <vt:lpstr>Arial</vt:lpstr>
      <vt:lpstr>Calibri</vt:lpstr>
      <vt:lpstr>Times New Roman</vt:lpstr>
      <vt:lpstr>802-11-Submission</vt:lpstr>
      <vt:lpstr>Custom Design</vt:lpstr>
      <vt:lpstr>Document</vt:lpstr>
      <vt:lpstr>Results for SS6 calibration case for single BSS and OBSS</vt:lpstr>
      <vt:lpstr>Abstract</vt:lpstr>
      <vt:lpstr>Deployment scenario [1]</vt:lpstr>
      <vt:lpstr>Single BSS results (group B)</vt:lpstr>
      <vt:lpstr>Single BSS results (group B) [contd.]</vt:lpstr>
      <vt:lpstr>Single BSS results (group B) [contd.]</vt:lpstr>
      <vt:lpstr>2 BSS results (groups A+B)</vt:lpstr>
      <vt:lpstr>2 BSS results (groups A+B) [contd.]</vt:lpstr>
      <vt:lpstr>3 BSS results (groups A+B+C)</vt:lpstr>
      <vt:lpstr>3 BSS results (groups A+B+C) [contd.]</vt:lpstr>
      <vt:lpstr>Summary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Tuomaala Esa (Nokia-CTO/Berkeley)</cp:lastModifiedBy>
  <cp:revision>1679</cp:revision>
  <cp:lastPrinted>1998-02-10T13:28:06Z</cp:lastPrinted>
  <dcterms:created xsi:type="dcterms:W3CDTF">2007-05-21T21:00:37Z</dcterms:created>
  <dcterms:modified xsi:type="dcterms:W3CDTF">2015-09-14T02:55:20Z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e628d3dd-4d9c-4d32-a90f-32e0b4016f05</vt:lpwstr>
  </property>
  <property fmtid="{D5CDD505-2E9C-101B-9397-08002B2CF9AE}" pid="4" name="NokiaConfidentiality">
    <vt:lpwstr>Public</vt:lpwstr>
  </property>
</Properties>
</file>