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7" r:id="rId4"/>
    <p:sldId id="268" r:id="rId5"/>
    <p:sldId id="269" r:id="rId6"/>
    <p:sldId id="263" r:id="rId7"/>
    <p:sldId id="270" r:id="rId8"/>
    <p:sldId id="265" r:id="rId9"/>
    <p:sldId id="271" r:id="rId10"/>
    <p:sldId id="272" r:id="rId11"/>
    <p:sldId id="275" r:id="rId12"/>
    <p:sldId id="276" r:id="rId13"/>
    <p:sldId id="266" r:id="rId14"/>
    <p:sldId id="273" r:id="rId15"/>
    <p:sldId id="274" r:id="rId16"/>
    <p:sldId id="277" r:id="rId17"/>
    <p:sldId id="264" r:id="rId18"/>
    <p:sldId id="278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89" autoAdjust="0"/>
  </p:normalViewPr>
  <p:slideViewPr>
    <p:cSldViewPr>
      <p:cViewPr varScale="1">
        <p:scale>
          <a:sx n="110" d="100"/>
          <a:sy n="110" d="100"/>
        </p:scale>
        <p:origin x="-100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071B5-3B03-5A42-810F-630A3CDAC8FF}" type="doc">
      <dgm:prSet loTypeId="urn:microsoft.com/office/officeart/2005/8/layout/hierarchy2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78412F3-6E85-A941-8642-D1304E55E8A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</a:t>
          </a:r>
          <a:endParaRPr lang="en-US" sz="1000" b="0" dirty="0">
            <a:latin typeface="Arial"/>
            <a:cs typeface="Arial"/>
          </a:endParaRPr>
        </a:p>
      </dgm:t>
    </dgm:pt>
    <dgm:pt modelId="{5B067296-F2D8-FA4B-BDEE-3263463DC89C}" type="parTrans" cxnId="{C81BDD9A-BAE4-EA4A-904A-AF45C67F857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B9B55DB-982D-EA4D-8BBB-8492A5B47BD8}" type="sibTrans" cxnId="{C81BDD9A-BAE4-EA4A-904A-AF45C67F857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7E8669AE-FD08-8045-B2E4-AD932AD3DCD1}" type="asst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Device.WiFi.Radio.{i}</a:t>
          </a:r>
          <a:endParaRPr lang="en-US" sz="1000" b="0" dirty="0">
            <a:latin typeface="Arial"/>
            <a:cs typeface="Arial"/>
          </a:endParaRPr>
        </a:p>
      </dgm:t>
    </dgm:pt>
    <dgm:pt modelId="{3CF0510B-C53B-C049-83E3-8AD5E83479ED}" type="parTrans" cxnId="{7197F79B-3B63-0F44-BA25-BAD54DEB07C2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AE7AF10-9DB7-4C42-8736-743C89B1C363}" type="sibTrans" cxnId="{7197F79B-3B63-0F44-BA25-BAD54DEB07C2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F7D07F4C-572E-B843-A3B0-2C6E9F46201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Device.WiFi.Radio.{i}.Stats</a:t>
          </a:r>
          <a:endParaRPr lang="en-US" sz="1000" b="0" dirty="0">
            <a:latin typeface="Arial"/>
            <a:cs typeface="Arial"/>
          </a:endParaRPr>
        </a:p>
      </dgm:t>
    </dgm:pt>
    <dgm:pt modelId="{AB7A735A-F5D2-0F49-B6AE-39DCEC4EAF30}" type="parTrans" cxnId="{B80B2242-8053-8D4E-B017-6057B2701494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657D8FB-082F-8145-BAA9-CFDF2128732E}" type="sibTrans" cxnId="{B80B2242-8053-8D4E-B017-6057B2701494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1932259-E5FB-F045-85E3-FDC0AB63755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Device.WiFi.NeighboringWiFiDiagnostic</a:t>
          </a:r>
          <a:endParaRPr lang="en-US" sz="1000" b="0" dirty="0">
            <a:latin typeface="Arial"/>
            <a:cs typeface="Arial"/>
          </a:endParaRPr>
        </a:p>
      </dgm:t>
    </dgm:pt>
    <dgm:pt modelId="{B3917D80-3433-AB49-9925-5903B32B7EEB}" type="parTrans" cxnId="{1F4AE357-28FA-054C-B685-5ACC3AA840E0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2AE64C-8314-4F4A-AD98-7D843C0D4ACC}" type="sibTrans" cxnId="{1F4AE357-28FA-054C-B685-5ACC3AA840E0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F1C5F2B-AD4B-D844-981D-1F2B8647B080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Device.WiFi.NeighboringWiFiDiagnostic.Results.{i}</a:t>
          </a:r>
          <a:endParaRPr lang="en-US" sz="1000" b="0" dirty="0">
            <a:latin typeface="Arial"/>
            <a:cs typeface="Arial"/>
          </a:endParaRPr>
        </a:p>
      </dgm:t>
    </dgm:pt>
    <dgm:pt modelId="{2A3B7A7C-5241-2344-B5FB-56F638000C17}" type="parTrans" cxnId="{6B46ED59-2C89-9642-A8B5-CF314FD60F37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85CA9E8-2A13-F043-AD0F-C61BA814AE25}" type="sibTrans" cxnId="{6B46ED59-2C89-9642-A8B5-CF314FD60F37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99A960F-85B5-7043-B09A-810E69DE65EE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WiFi.SSID.{i}</a:t>
          </a:r>
          <a:endParaRPr lang="en-US" sz="1000" b="0" dirty="0">
            <a:latin typeface="Arial"/>
            <a:cs typeface="Arial"/>
          </a:endParaRPr>
        </a:p>
      </dgm:t>
    </dgm:pt>
    <dgm:pt modelId="{0E69CF80-E949-0E4F-8717-A7DDC4F37846}" type="parTrans" cxnId="{D2747055-CED4-0541-B3B6-09C06B21B9CA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208B7D2-A937-4048-9724-036A590B3049}" type="sibTrans" cxnId="{D2747055-CED4-0541-B3B6-09C06B21B9CA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2ED3359-E8AC-054F-A218-C2A0A085C211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WiFi.SSID.{i}.Stats</a:t>
          </a:r>
          <a:endParaRPr lang="en-US" sz="1000" b="0" dirty="0">
            <a:latin typeface="Arial"/>
            <a:cs typeface="Arial"/>
          </a:endParaRPr>
        </a:p>
      </dgm:t>
    </dgm:pt>
    <dgm:pt modelId="{17B91A36-98B4-544D-8BBC-33D194348353}" type="parTrans" cxnId="{31FB2E45-C0C9-5F48-BA05-0924AD519D9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7DDA81E-5D49-6D47-9107-3779489D1251}" type="sibTrans" cxnId="{31FB2E45-C0C9-5F48-BA05-0924AD519D9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91A0230E-E79F-ED4C-9749-FFC7EC527DAF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</a:t>
          </a:r>
          <a:endParaRPr lang="en-US" sz="1000" b="0" dirty="0">
            <a:latin typeface="Arial"/>
            <a:cs typeface="Arial"/>
          </a:endParaRPr>
        </a:p>
      </dgm:t>
    </dgm:pt>
    <dgm:pt modelId="{0E648A9B-9890-684E-8ACB-F5805D651F6B}" type="parTrans" cxnId="{2EEC66DB-34B4-DD44-9D66-A2AB0EDD953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C58BB1B-D0E1-1240-9EE8-638D8F3881E6}" type="sibTrans" cxnId="{2EEC66DB-34B4-DD44-9D66-A2AB0EDD953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3A7F8942-3895-394E-838A-583C0637859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WiFi.EndPoint.{i}.Stats</a:t>
          </a:r>
          <a:endParaRPr lang="en-US" sz="1000" b="0" dirty="0">
            <a:latin typeface="Arial"/>
            <a:cs typeface="Arial"/>
          </a:endParaRPr>
        </a:p>
      </dgm:t>
    </dgm:pt>
    <dgm:pt modelId="{E7E316DB-61F3-0E4D-81B3-7AD25579824B}" type="parTrans" cxnId="{2A4E206C-A791-AA4C-A7B3-728C66CEF05D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5C1379-AF42-3044-A528-09CC172798D5}" type="sibTrans" cxnId="{2A4E206C-A791-AA4C-A7B3-728C66CEF05D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D558353-9C9E-4B42-8AFC-796264F07A4A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WiFi.EndPoint.{i}.Securtiy</a:t>
          </a:r>
          <a:endParaRPr lang="en-US" sz="1000" b="0" dirty="0">
            <a:latin typeface="Arial"/>
            <a:cs typeface="Arial"/>
          </a:endParaRPr>
        </a:p>
      </dgm:t>
    </dgm:pt>
    <dgm:pt modelId="{48EDEA1C-2A97-AD4C-BF21-3F667FE090D8}" type="parTrans" cxnId="{015B793F-884F-D540-8D06-D1D92C0CEAF6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83E8E02-2C1E-5F46-9A55-6C8A7E213C2F}" type="sibTrans" cxnId="{015B793F-884F-D540-8D06-D1D92C0CEAF6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0077C2-7C11-AC4C-BC7D-0C3FE5D5FB7E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WiFi.EndPoint.{i}.Profile.{i}</a:t>
          </a:r>
          <a:endParaRPr lang="en-US" sz="1000" b="0" dirty="0">
            <a:latin typeface="Arial"/>
            <a:cs typeface="Arial"/>
          </a:endParaRPr>
        </a:p>
      </dgm:t>
    </dgm:pt>
    <dgm:pt modelId="{011977FB-A3A8-3942-AA3E-4A3044EF0287}" type="parTrans" cxnId="{69335934-0591-144D-BD7C-03B293A246CB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9A832E3-2CB9-F641-BF0A-B580C18D6800}" type="sibTrans" cxnId="{69335934-0591-144D-BD7C-03B293A246CB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0C9BF39C-720C-1041-8702-265B1BB09364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WiFi.EndPoint.{i}.Profile.{i}.Security</a:t>
          </a:r>
          <a:endParaRPr lang="en-US" sz="1000" b="0" dirty="0">
            <a:latin typeface="Arial"/>
            <a:cs typeface="Arial"/>
          </a:endParaRPr>
        </a:p>
      </dgm:t>
    </dgm:pt>
    <dgm:pt modelId="{B5106CD7-A1AB-034F-98CC-F69CAEF424E2}" type="parTrans" cxnId="{58E0C066-148B-D445-83F4-EE28F1DE6911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B609E34-B11B-134B-A28B-2FAAF6385C53}" type="sibTrans" cxnId="{58E0C066-148B-D445-83F4-EE28F1DE6911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69072BFA-75D0-6C4A-8559-A2D158653CD0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WiFi.EndPoint.{i}.WPS</a:t>
          </a:r>
          <a:endParaRPr lang="en-US" sz="1000" b="0" dirty="0">
            <a:latin typeface="Arial"/>
            <a:cs typeface="Arial"/>
          </a:endParaRPr>
        </a:p>
      </dgm:t>
    </dgm:pt>
    <dgm:pt modelId="{07C1065D-C254-2445-B5F5-870E725180A6}" type="parTrans" cxnId="{C649A9B7-B08B-A847-B716-39753901214F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7BF52DD5-13BE-0D4E-945F-6E4913C060C4}" type="sibTrans" cxnId="{C649A9B7-B08B-A847-B716-39753901214F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65C9091B-A724-714A-B673-3C3025136079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WiFi.EndPoint.{i}.AC.{i}</a:t>
          </a:r>
          <a:endParaRPr lang="en-US" sz="1000" b="0" dirty="0">
            <a:latin typeface="Arial"/>
            <a:cs typeface="Arial"/>
          </a:endParaRPr>
        </a:p>
      </dgm:t>
    </dgm:pt>
    <dgm:pt modelId="{CA0380BA-20A4-9143-ACB8-9BB62DF23B43}" type="parTrans" cxnId="{5E4E4D66-5E1C-E74E-9620-D5B365744216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DA13587-5B77-E14B-AE89-6C3974909519}" type="sibTrans" cxnId="{5E4E4D66-5E1C-E74E-9620-D5B365744216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9BE83521-0582-7E41-A3AF-A1D5F9F01BF8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WiFi.EndPoint.{i}.AC.{i}.Stats</a:t>
          </a:r>
          <a:endParaRPr lang="en-US" sz="1000" b="0" dirty="0">
            <a:latin typeface="Arial"/>
            <a:cs typeface="Arial"/>
          </a:endParaRPr>
        </a:p>
      </dgm:t>
    </dgm:pt>
    <dgm:pt modelId="{1B75E5CF-4DCC-B84F-BEB2-CB00B776DAA9}" type="parTrans" cxnId="{C332C55B-5E29-D046-8C2A-7633B741B763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02DF0033-13BD-2B47-9DE5-E23176DC21F8}" type="sibTrans" cxnId="{C332C55B-5E29-D046-8C2A-7633B741B763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B3A9247F-7A5F-034F-A89E-A783D19C59BD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WiFi.AccessPoint.{i}</a:t>
          </a:r>
          <a:endParaRPr lang="en-US" sz="1000" b="0" dirty="0">
            <a:latin typeface="Arial"/>
            <a:cs typeface="Arial"/>
          </a:endParaRPr>
        </a:p>
      </dgm:t>
    </dgm:pt>
    <dgm:pt modelId="{DCF93B1E-D65A-1240-847F-01ECB968DAFB}" type="parTrans" cxnId="{A3C4F3CA-6EA0-F940-BD8B-97C83B4B720B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9DB5ED94-97C1-4147-B84C-5AB14BEA5EEF}" type="sibTrans" cxnId="{A3C4F3CA-6EA0-F940-BD8B-97C83B4B720B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745C54BE-8620-CA42-A562-7A2F62258325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Security</a:t>
          </a:r>
          <a:endParaRPr lang="en-US" sz="1000" b="0" dirty="0">
            <a:latin typeface="Arial"/>
            <a:cs typeface="Arial"/>
          </a:endParaRPr>
        </a:p>
      </dgm:t>
    </dgm:pt>
    <dgm:pt modelId="{13667212-6F67-A14B-AB04-E6C557302F89}" type="parTrans" cxnId="{44738B0E-FC1B-3849-A3DA-4C9CEBF95160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C532A74-E6E7-394B-B95C-DF9F6D49667B}" type="sibTrans" cxnId="{44738B0E-FC1B-3849-A3DA-4C9CEBF95160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C50704A9-14A2-7942-83FF-F0DECD94D4CC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Accounting</a:t>
          </a:r>
          <a:endParaRPr lang="en-US" sz="1000" b="0" dirty="0">
            <a:latin typeface="Arial"/>
            <a:cs typeface="Arial"/>
          </a:endParaRPr>
        </a:p>
      </dgm:t>
    </dgm:pt>
    <dgm:pt modelId="{A8207A19-DD75-534C-80BF-01D99F11449F}" type="parTrans" cxnId="{6A0F4FAB-2DE0-8D44-91AB-4C7CAAFF5B1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A0ADD0D-ABD3-3D4B-B3E9-EEED034B0051}" type="sibTrans" cxnId="{6A0F4FAB-2DE0-8D44-91AB-4C7CAAFF5B1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B43910F-3809-E645-AE80-1DB3EEE82CE4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WiFi.AccessPoint.{i}.WPS</a:t>
          </a:r>
          <a:endParaRPr lang="en-US" sz="1000" b="0" dirty="0">
            <a:latin typeface="Arial"/>
            <a:cs typeface="Arial"/>
          </a:endParaRPr>
        </a:p>
      </dgm:t>
    </dgm:pt>
    <dgm:pt modelId="{1952E754-AEFE-D247-A820-740234E00107}" type="parTrans" cxnId="{BC268BF3-B055-E544-A29D-950E183E32D2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E6DFD78-C36B-D34F-9734-0F368AB38A45}" type="sibTrans" cxnId="{BC268BF3-B055-E544-A29D-950E183E32D2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08D0D6-7F82-6C4A-9CB7-5A22A6345B26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</a:t>
          </a:r>
          <a:r>
            <a:rPr lang="en-US" sz="1000" b="0" dirty="0" err="1" smtClean="0">
              <a:latin typeface="Arial"/>
              <a:cs typeface="Arial"/>
            </a:rPr>
            <a:t>AssociatedDevises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</a:t>
          </a:r>
          <a:endParaRPr lang="en-US" sz="1000" b="0" dirty="0">
            <a:latin typeface="Arial"/>
            <a:cs typeface="Arial"/>
          </a:endParaRPr>
        </a:p>
      </dgm:t>
    </dgm:pt>
    <dgm:pt modelId="{4E029C0D-5EEF-AD41-95E4-AB9389AFB316}" type="parTrans" cxnId="{E2D1A3E3-DD5C-5C4E-87EE-D9F79A9CEDDB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A55EFF72-B02F-C64F-A5E8-809ED52945AB}" type="sibTrans" cxnId="{E2D1A3E3-DD5C-5C4E-87EE-D9F79A9CEDDB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CB3221E0-B97B-A44A-89A4-46A4EC914E77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</a:t>
          </a:r>
          <a:r>
            <a:rPr lang="en-US" sz="1000" b="0" dirty="0" err="1" smtClean="0">
              <a:latin typeface="Arial Narrow"/>
              <a:cs typeface="Arial Narrow"/>
            </a:rPr>
            <a:t>AssociatedDevises</a:t>
          </a:r>
          <a:r>
            <a:rPr lang="en-US" sz="1000" b="0" dirty="0" smtClean="0">
              <a:latin typeface="Arial Narrow"/>
              <a:cs typeface="Arial Narrow"/>
            </a:rPr>
            <a:t>.{</a:t>
          </a:r>
          <a:r>
            <a:rPr lang="en-US" sz="1000" b="0" dirty="0" err="1" smtClean="0">
              <a:latin typeface="Arial Narrow"/>
              <a:cs typeface="Arial Narrow"/>
            </a:rPr>
            <a:t>i</a:t>
          </a:r>
          <a:r>
            <a:rPr lang="en-US" sz="1000" b="0" dirty="0" smtClean="0">
              <a:latin typeface="Arial Narrow"/>
              <a:cs typeface="Arial Narrow"/>
            </a:rPr>
            <a:t>}.Stats</a:t>
          </a:r>
          <a:endParaRPr lang="en-US" sz="1000" b="0" dirty="0">
            <a:latin typeface="Arial Narrow"/>
            <a:cs typeface="Arial Narrow"/>
          </a:endParaRPr>
        </a:p>
      </dgm:t>
    </dgm:pt>
    <dgm:pt modelId="{085A14AB-91DA-7B42-8923-4549254127C1}" type="parTrans" cxnId="{317F6EE4-2F87-3E4B-B3F2-E27531C474AC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C5927356-481B-F143-AAFB-AFE4CC0139E8}" type="sibTrans" cxnId="{317F6EE4-2F87-3E4B-B3F2-E27531C474AC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0340805-540D-A940-94E0-DC6D3823439B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WiFi.AccessPoint.{i}.AC.{i}</a:t>
          </a:r>
          <a:endParaRPr lang="en-US" sz="1000" b="0" dirty="0">
            <a:latin typeface="Arial"/>
            <a:cs typeface="Arial"/>
          </a:endParaRPr>
        </a:p>
      </dgm:t>
    </dgm:pt>
    <dgm:pt modelId="{288B7512-87C4-104C-B969-7BD4C80162EE}" type="parTrans" cxnId="{2BDDD138-795D-EF49-8FCF-5088A3959AD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2DF1D69-044D-F047-A26B-CD2B5361561A}" type="sibTrans" cxnId="{2BDDD138-795D-EF49-8FCF-5088A3959AD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E94E06D-3F80-894E-9983-2133677F27FC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}.AC.{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}.Stats</a:t>
          </a:r>
          <a:endParaRPr lang="en-US" sz="1000" b="0" dirty="0">
            <a:latin typeface="Arial"/>
            <a:cs typeface="Arial"/>
          </a:endParaRPr>
        </a:p>
      </dgm:t>
    </dgm:pt>
    <dgm:pt modelId="{40F9D38D-FFDA-4E45-94C5-73E4ABA8EE77}" type="parTrans" cxnId="{35739179-0F50-3C4B-8F24-EB170784653C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14D17629-0EEB-3645-956A-E0BBB093BA4F}" type="sibTrans" cxnId="{35739179-0F50-3C4B-8F24-EB170784653C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CE755E3-F35C-AC46-B71E-F18742A07DB2}" type="pres">
      <dgm:prSet presAssocID="{1A1071B5-3B03-5A42-810F-630A3CDAC8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1C66A-8CEA-154F-AC4F-D7B868363ECF}" type="pres">
      <dgm:prSet presAssocID="{478412F3-6E85-A941-8642-D1304E55E8A5}" presName="root1" presStyleCnt="0"/>
      <dgm:spPr/>
    </dgm:pt>
    <dgm:pt modelId="{B97DB537-D988-8647-A14C-FD5F767F421D}" type="pres">
      <dgm:prSet presAssocID="{478412F3-6E85-A941-8642-D1304E55E8A5}" presName="LevelOneTextNode" presStyleLbl="node0" presStyleIdx="0" presStyleCnt="1" custScaleX="275045" custLinFactX="-44867" custLinFactNeighborX="-100000" custLinFactNeighborY="-42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83768-2BF5-7444-8609-89E288362828}" type="pres">
      <dgm:prSet presAssocID="{478412F3-6E85-A941-8642-D1304E55E8A5}" presName="level2hierChild" presStyleCnt="0"/>
      <dgm:spPr/>
    </dgm:pt>
    <dgm:pt modelId="{D7BB704F-DB30-DE46-B204-40376E6BBB7C}" type="pres">
      <dgm:prSet presAssocID="{3CF0510B-C53B-C049-83E3-8AD5E83479ED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2868102-CCBC-DE4E-9F81-1CF1392F7041}" type="pres">
      <dgm:prSet presAssocID="{3CF0510B-C53B-C049-83E3-8AD5E83479E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1B17253-9D42-CA46-BCD9-5A3342853EC3}" type="pres">
      <dgm:prSet presAssocID="{7E8669AE-FD08-8045-B2E4-AD932AD3DCD1}" presName="root2" presStyleCnt="0"/>
      <dgm:spPr/>
    </dgm:pt>
    <dgm:pt modelId="{35B60B11-4353-9D4B-8E2F-5BC14C2FF6CC}" type="pres">
      <dgm:prSet presAssocID="{7E8669AE-FD08-8045-B2E4-AD932AD3DCD1}" presName="LevelTwoTextNode" presStyleLbl="asst1" presStyleIdx="0" presStyleCnt="1" custScaleX="275045" custLinFactX="-59674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6F528A-7948-8A46-93A7-9A862054C9F9}" type="pres">
      <dgm:prSet presAssocID="{7E8669AE-FD08-8045-B2E4-AD932AD3DCD1}" presName="level3hierChild" presStyleCnt="0"/>
      <dgm:spPr/>
    </dgm:pt>
    <dgm:pt modelId="{594D3A58-84DF-7F42-8E0A-33599663831D}" type="pres">
      <dgm:prSet presAssocID="{AB7A735A-F5D2-0F49-B6AE-39DCEC4EAF30}" presName="conn2-1" presStyleLbl="parChTrans1D3" presStyleIdx="0" presStyleCnt="14"/>
      <dgm:spPr/>
      <dgm:t>
        <a:bodyPr/>
        <a:lstStyle/>
        <a:p>
          <a:endParaRPr lang="en-US"/>
        </a:p>
      </dgm:t>
    </dgm:pt>
    <dgm:pt modelId="{3078DCC3-7BF0-C741-9B58-9B9A5BA757DF}" type="pres">
      <dgm:prSet presAssocID="{AB7A735A-F5D2-0F49-B6AE-39DCEC4EAF30}" presName="connTx" presStyleLbl="parChTrans1D3" presStyleIdx="0" presStyleCnt="14"/>
      <dgm:spPr/>
      <dgm:t>
        <a:bodyPr/>
        <a:lstStyle/>
        <a:p>
          <a:endParaRPr lang="en-US"/>
        </a:p>
      </dgm:t>
    </dgm:pt>
    <dgm:pt modelId="{A70E2481-94A2-CC44-8361-863AF2E2E387}" type="pres">
      <dgm:prSet presAssocID="{F7D07F4C-572E-B843-A3B0-2C6E9F462015}" presName="root2" presStyleCnt="0"/>
      <dgm:spPr/>
    </dgm:pt>
    <dgm:pt modelId="{10CB4867-C4A9-CC42-9315-28338367802A}" type="pres">
      <dgm:prSet presAssocID="{F7D07F4C-572E-B843-A3B0-2C6E9F462015}" presName="LevelTwoTextNode" presStyleLbl="node3" presStyleIdx="0" presStyleCnt="1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5F4290-CCAD-F047-AE12-D0135443CBB7}" type="pres">
      <dgm:prSet presAssocID="{F7D07F4C-572E-B843-A3B0-2C6E9F462015}" presName="level3hierChild" presStyleCnt="0"/>
      <dgm:spPr/>
    </dgm:pt>
    <dgm:pt modelId="{711A0E4E-E6E4-6640-B163-60DD37E4DDB0}" type="pres">
      <dgm:prSet presAssocID="{B3917D80-3433-AB49-9925-5903B32B7EE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F987B180-3926-8D41-B811-8E0D70F08DB0}" type="pres">
      <dgm:prSet presAssocID="{B3917D80-3433-AB49-9925-5903B32B7EE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008E75E-3A11-4149-BE2B-A0A97EB80208}" type="pres">
      <dgm:prSet presAssocID="{D1932259-E5FB-F045-85E3-FDC0AB637555}" presName="root2" presStyleCnt="0"/>
      <dgm:spPr/>
    </dgm:pt>
    <dgm:pt modelId="{90253326-41BF-4040-9CA1-0E547C503275}" type="pres">
      <dgm:prSet presAssocID="{D1932259-E5FB-F045-85E3-FDC0AB637555}" presName="LevelTwoTextNode" presStyleLbl="node2" presStyleIdx="0" presStyleCnt="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91FE8-18AB-F442-B059-EC953B9562E6}" type="pres">
      <dgm:prSet presAssocID="{D1932259-E5FB-F045-85E3-FDC0AB637555}" presName="level3hierChild" presStyleCnt="0"/>
      <dgm:spPr/>
    </dgm:pt>
    <dgm:pt modelId="{07005652-64FC-384A-AE0F-9D0D1E223871}" type="pres">
      <dgm:prSet presAssocID="{2A3B7A7C-5241-2344-B5FB-56F638000C17}" presName="conn2-1" presStyleLbl="parChTrans1D3" presStyleIdx="1" presStyleCnt="14"/>
      <dgm:spPr/>
      <dgm:t>
        <a:bodyPr/>
        <a:lstStyle/>
        <a:p>
          <a:endParaRPr lang="en-US"/>
        </a:p>
      </dgm:t>
    </dgm:pt>
    <dgm:pt modelId="{1E3856E3-4026-FC4E-9A45-782B4BF9A235}" type="pres">
      <dgm:prSet presAssocID="{2A3B7A7C-5241-2344-B5FB-56F638000C17}" presName="connTx" presStyleLbl="parChTrans1D3" presStyleIdx="1" presStyleCnt="14"/>
      <dgm:spPr/>
      <dgm:t>
        <a:bodyPr/>
        <a:lstStyle/>
        <a:p>
          <a:endParaRPr lang="en-US"/>
        </a:p>
      </dgm:t>
    </dgm:pt>
    <dgm:pt modelId="{AD26DA91-792A-D24B-B383-BCEF2BB79C42}" type="pres">
      <dgm:prSet presAssocID="{EF1C5F2B-AD4B-D844-981D-1F2B8647B080}" presName="root2" presStyleCnt="0"/>
      <dgm:spPr/>
    </dgm:pt>
    <dgm:pt modelId="{85DA256E-6C64-FB48-9F45-489701FB1B1F}" type="pres">
      <dgm:prSet presAssocID="{EF1C5F2B-AD4B-D844-981D-1F2B8647B080}" presName="LevelTwoTextNode" presStyleLbl="node3" presStyleIdx="1" presStyleCnt="1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D62C1F-B5B1-FD40-8392-FDF9B3DDBA83}" type="pres">
      <dgm:prSet presAssocID="{EF1C5F2B-AD4B-D844-981D-1F2B8647B080}" presName="level3hierChild" presStyleCnt="0"/>
      <dgm:spPr/>
    </dgm:pt>
    <dgm:pt modelId="{F7B96772-1140-CD4C-B504-3D8C56570860}" type="pres">
      <dgm:prSet presAssocID="{0E69CF80-E949-0E4F-8717-A7DDC4F3784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28BE90DA-56EC-C144-BB24-4F5BAAAAFC85}" type="pres">
      <dgm:prSet presAssocID="{0E69CF80-E949-0E4F-8717-A7DDC4F3784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9F7824F-7841-B14F-BFFC-E7ADEFFFFAD3}" type="pres">
      <dgm:prSet presAssocID="{299A960F-85B5-7043-B09A-810E69DE65EE}" presName="root2" presStyleCnt="0"/>
      <dgm:spPr/>
    </dgm:pt>
    <dgm:pt modelId="{905481E1-35DA-4B4D-8441-AFE0AFEE82D8}" type="pres">
      <dgm:prSet presAssocID="{299A960F-85B5-7043-B09A-810E69DE65EE}" presName="LevelTwoTextNode" presStyleLbl="node2" presStyleIdx="1" presStyleCnt="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FCFD5-8FB5-1546-AC4F-E52543FC45B2}" type="pres">
      <dgm:prSet presAssocID="{299A960F-85B5-7043-B09A-810E69DE65EE}" presName="level3hierChild" presStyleCnt="0"/>
      <dgm:spPr/>
    </dgm:pt>
    <dgm:pt modelId="{15A1363A-8967-8249-9ADA-170ED60B110F}" type="pres">
      <dgm:prSet presAssocID="{17B91A36-98B4-544D-8BBC-33D194348353}" presName="conn2-1" presStyleLbl="parChTrans1D3" presStyleIdx="2" presStyleCnt="14"/>
      <dgm:spPr/>
      <dgm:t>
        <a:bodyPr/>
        <a:lstStyle/>
        <a:p>
          <a:endParaRPr lang="en-US"/>
        </a:p>
      </dgm:t>
    </dgm:pt>
    <dgm:pt modelId="{16151DA0-2E47-0F4F-8682-169A02DD7025}" type="pres">
      <dgm:prSet presAssocID="{17B91A36-98B4-544D-8BBC-33D194348353}" presName="connTx" presStyleLbl="parChTrans1D3" presStyleIdx="2" presStyleCnt="14"/>
      <dgm:spPr/>
      <dgm:t>
        <a:bodyPr/>
        <a:lstStyle/>
        <a:p>
          <a:endParaRPr lang="en-US"/>
        </a:p>
      </dgm:t>
    </dgm:pt>
    <dgm:pt modelId="{58C89A54-44E0-9645-A289-B4FC804D2AFC}" type="pres">
      <dgm:prSet presAssocID="{52ED3359-E8AC-054F-A218-C2A0A085C211}" presName="root2" presStyleCnt="0"/>
      <dgm:spPr/>
    </dgm:pt>
    <dgm:pt modelId="{B2847F4C-F8B2-2942-A59B-A2F54F4DD073}" type="pres">
      <dgm:prSet presAssocID="{52ED3359-E8AC-054F-A218-C2A0A085C211}" presName="LevelTwoTextNode" presStyleLbl="node3" presStyleIdx="2" presStyleCnt="1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F42DA-AB7B-7644-ACC0-60E5DA79B6C5}" type="pres">
      <dgm:prSet presAssocID="{52ED3359-E8AC-054F-A218-C2A0A085C211}" presName="level3hierChild" presStyleCnt="0"/>
      <dgm:spPr/>
    </dgm:pt>
    <dgm:pt modelId="{4F9A37EB-B9C0-5F4D-8499-4991F2F8AE36}" type="pres">
      <dgm:prSet presAssocID="{0E648A9B-9890-684E-8ACB-F5805D651F6B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A86340C8-8C05-5746-9193-6C21980403F7}" type="pres">
      <dgm:prSet presAssocID="{0E648A9B-9890-684E-8ACB-F5805D651F6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45DF39B-783B-4E4C-9E1C-E0DDB2C70FE6}" type="pres">
      <dgm:prSet presAssocID="{91A0230E-E79F-ED4C-9749-FFC7EC527DAF}" presName="root2" presStyleCnt="0"/>
      <dgm:spPr/>
    </dgm:pt>
    <dgm:pt modelId="{AEB5BB0A-60D9-3F47-862E-0D9C5B63E028}" type="pres">
      <dgm:prSet presAssocID="{91A0230E-E79F-ED4C-9749-FFC7EC527DAF}" presName="LevelTwoTextNode" presStyleLbl="node2" presStyleIdx="2" presStyleCnt="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4987DE-1DA1-4146-8404-016A75992DE5}" type="pres">
      <dgm:prSet presAssocID="{91A0230E-E79F-ED4C-9749-FFC7EC527DAF}" presName="level3hierChild" presStyleCnt="0"/>
      <dgm:spPr/>
    </dgm:pt>
    <dgm:pt modelId="{DC6C9391-61CA-AF47-899B-B4DF4E8CA483}" type="pres">
      <dgm:prSet presAssocID="{E7E316DB-61F3-0E4D-81B3-7AD25579824B}" presName="conn2-1" presStyleLbl="parChTrans1D3" presStyleIdx="3" presStyleCnt="14"/>
      <dgm:spPr/>
      <dgm:t>
        <a:bodyPr/>
        <a:lstStyle/>
        <a:p>
          <a:endParaRPr lang="en-US"/>
        </a:p>
      </dgm:t>
    </dgm:pt>
    <dgm:pt modelId="{2CE8B5DF-034E-D147-B17A-EFE78894FEA8}" type="pres">
      <dgm:prSet presAssocID="{E7E316DB-61F3-0E4D-81B3-7AD25579824B}" presName="connTx" presStyleLbl="parChTrans1D3" presStyleIdx="3" presStyleCnt="14"/>
      <dgm:spPr/>
      <dgm:t>
        <a:bodyPr/>
        <a:lstStyle/>
        <a:p>
          <a:endParaRPr lang="en-US"/>
        </a:p>
      </dgm:t>
    </dgm:pt>
    <dgm:pt modelId="{639D6962-EB5E-794B-B1EA-3FC91B4D368C}" type="pres">
      <dgm:prSet presAssocID="{3A7F8942-3895-394E-838A-583C06378595}" presName="root2" presStyleCnt="0"/>
      <dgm:spPr/>
    </dgm:pt>
    <dgm:pt modelId="{FF11B615-1656-7547-B8DD-6A21C597816E}" type="pres">
      <dgm:prSet presAssocID="{3A7F8942-3895-394E-838A-583C06378595}" presName="LevelTwoTextNode" presStyleLbl="node3" presStyleIdx="3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FD47D3-BC2E-7543-94BA-B0CC06322782}" type="pres">
      <dgm:prSet presAssocID="{3A7F8942-3895-394E-838A-583C06378595}" presName="level3hierChild" presStyleCnt="0"/>
      <dgm:spPr/>
    </dgm:pt>
    <dgm:pt modelId="{166E2582-82C4-9040-B1A8-D677DD47ED13}" type="pres">
      <dgm:prSet presAssocID="{48EDEA1C-2A97-AD4C-BF21-3F667FE090D8}" presName="conn2-1" presStyleLbl="parChTrans1D3" presStyleIdx="4" presStyleCnt="14"/>
      <dgm:spPr/>
      <dgm:t>
        <a:bodyPr/>
        <a:lstStyle/>
        <a:p>
          <a:endParaRPr lang="en-US"/>
        </a:p>
      </dgm:t>
    </dgm:pt>
    <dgm:pt modelId="{C75735CC-3702-0949-B4E5-D32113D0D357}" type="pres">
      <dgm:prSet presAssocID="{48EDEA1C-2A97-AD4C-BF21-3F667FE090D8}" presName="connTx" presStyleLbl="parChTrans1D3" presStyleIdx="4" presStyleCnt="14"/>
      <dgm:spPr/>
      <dgm:t>
        <a:bodyPr/>
        <a:lstStyle/>
        <a:p>
          <a:endParaRPr lang="en-US"/>
        </a:p>
      </dgm:t>
    </dgm:pt>
    <dgm:pt modelId="{BFEB5DD8-5659-8E4E-8523-D0E3376D4F70}" type="pres">
      <dgm:prSet presAssocID="{2D558353-9C9E-4B42-8AFC-796264F07A4A}" presName="root2" presStyleCnt="0"/>
      <dgm:spPr/>
    </dgm:pt>
    <dgm:pt modelId="{208A49EE-E024-3F41-9D4D-9BD5C7814608}" type="pres">
      <dgm:prSet presAssocID="{2D558353-9C9E-4B42-8AFC-796264F07A4A}" presName="LevelTwoTextNode" presStyleLbl="node3" presStyleIdx="4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62D7EA-0552-FF4C-909C-405AC975292E}" type="pres">
      <dgm:prSet presAssocID="{2D558353-9C9E-4B42-8AFC-796264F07A4A}" presName="level3hierChild" presStyleCnt="0"/>
      <dgm:spPr/>
    </dgm:pt>
    <dgm:pt modelId="{E7C147E2-803B-0B49-8591-219760454D5A}" type="pres">
      <dgm:prSet presAssocID="{011977FB-A3A8-3942-AA3E-4A3044EF0287}" presName="conn2-1" presStyleLbl="parChTrans1D3" presStyleIdx="5" presStyleCnt="14"/>
      <dgm:spPr/>
      <dgm:t>
        <a:bodyPr/>
        <a:lstStyle/>
        <a:p>
          <a:endParaRPr lang="en-US"/>
        </a:p>
      </dgm:t>
    </dgm:pt>
    <dgm:pt modelId="{02E098D1-A303-EA40-B3FB-ACC2BBB2C3DE}" type="pres">
      <dgm:prSet presAssocID="{011977FB-A3A8-3942-AA3E-4A3044EF0287}" presName="connTx" presStyleLbl="parChTrans1D3" presStyleIdx="5" presStyleCnt="14"/>
      <dgm:spPr/>
      <dgm:t>
        <a:bodyPr/>
        <a:lstStyle/>
        <a:p>
          <a:endParaRPr lang="en-US"/>
        </a:p>
      </dgm:t>
    </dgm:pt>
    <dgm:pt modelId="{CD580BCF-C51E-7143-8313-3322C8B24E50}" type="pres">
      <dgm:prSet presAssocID="{4D0077C2-7C11-AC4C-BC7D-0C3FE5D5FB7E}" presName="root2" presStyleCnt="0"/>
      <dgm:spPr/>
    </dgm:pt>
    <dgm:pt modelId="{F528E1C8-D247-4248-B35F-4D138792D99E}" type="pres">
      <dgm:prSet presAssocID="{4D0077C2-7C11-AC4C-BC7D-0C3FE5D5FB7E}" presName="LevelTwoTextNode" presStyleLbl="node3" presStyleIdx="5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22B467-BB65-9E40-80B8-5BDE536A7A62}" type="pres">
      <dgm:prSet presAssocID="{4D0077C2-7C11-AC4C-BC7D-0C3FE5D5FB7E}" presName="level3hierChild" presStyleCnt="0"/>
      <dgm:spPr/>
    </dgm:pt>
    <dgm:pt modelId="{A07FBA11-CBE2-1E4A-96A6-78C437AD4DFE}" type="pres">
      <dgm:prSet presAssocID="{B5106CD7-A1AB-034F-98CC-F69CAEF424E2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69EFD1C7-FE9C-C94F-BCE9-93DB9C28901C}" type="pres">
      <dgm:prSet presAssocID="{B5106CD7-A1AB-034F-98CC-F69CAEF424E2}" presName="connTx" presStyleLbl="parChTrans1D4" presStyleIdx="0" presStyleCnt="3"/>
      <dgm:spPr/>
      <dgm:t>
        <a:bodyPr/>
        <a:lstStyle/>
        <a:p>
          <a:endParaRPr lang="en-US"/>
        </a:p>
      </dgm:t>
    </dgm:pt>
    <dgm:pt modelId="{BE462E06-5E57-FB40-838E-3E23F877ECB8}" type="pres">
      <dgm:prSet presAssocID="{0C9BF39C-720C-1041-8702-265B1BB09364}" presName="root2" presStyleCnt="0"/>
      <dgm:spPr/>
    </dgm:pt>
    <dgm:pt modelId="{A6A40ACE-E516-CC4B-92D5-5493581B8879}" type="pres">
      <dgm:prSet presAssocID="{0C9BF39C-720C-1041-8702-265B1BB09364}" presName="LevelTwoTextNode" presStyleLbl="node4" presStyleIdx="0" presStyleCnt="3" custScaleX="275045" custLinFactX="42239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9D8812-A332-0F45-8DBC-E96545E4C09E}" type="pres">
      <dgm:prSet presAssocID="{0C9BF39C-720C-1041-8702-265B1BB09364}" presName="level3hierChild" presStyleCnt="0"/>
      <dgm:spPr/>
    </dgm:pt>
    <dgm:pt modelId="{E7BCCB7F-BAB6-AB42-83DB-BC27D50036FC}" type="pres">
      <dgm:prSet presAssocID="{07C1065D-C254-2445-B5F5-870E725180A6}" presName="conn2-1" presStyleLbl="parChTrans1D3" presStyleIdx="6" presStyleCnt="14"/>
      <dgm:spPr/>
      <dgm:t>
        <a:bodyPr/>
        <a:lstStyle/>
        <a:p>
          <a:endParaRPr lang="en-US"/>
        </a:p>
      </dgm:t>
    </dgm:pt>
    <dgm:pt modelId="{839CE306-64C1-114C-9CE6-952F2BEA02DE}" type="pres">
      <dgm:prSet presAssocID="{07C1065D-C254-2445-B5F5-870E725180A6}" presName="connTx" presStyleLbl="parChTrans1D3" presStyleIdx="6" presStyleCnt="14"/>
      <dgm:spPr/>
      <dgm:t>
        <a:bodyPr/>
        <a:lstStyle/>
        <a:p>
          <a:endParaRPr lang="en-US"/>
        </a:p>
      </dgm:t>
    </dgm:pt>
    <dgm:pt modelId="{F4A2670A-9FFD-6143-AB55-03219A0D94B3}" type="pres">
      <dgm:prSet presAssocID="{69072BFA-75D0-6C4A-8559-A2D158653CD0}" presName="root2" presStyleCnt="0"/>
      <dgm:spPr/>
    </dgm:pt>
    <dgm:pt modelId="{2B078365-9FD2-0840-85F4-105E7473B1D2}" type="pres">
      <dgm:prSet presAssocID="{69072BFA-75D0-6C4A-8559-A2D158653CD0}" presName="LevelTwoTextNode" presStyleLbl="node3" presStyleIdx="6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CF6E7-029C-084B-9611-531138C54268}" type="pres">
      <dgm:prSet presAssocID="{69072BFA-75D0-6C4A-8559-A2D158653CD0}" presName="level3hierChild" presStyleCnt="0"/>
      <dgm:spPr/>
    </dgm:pt>
    <dgm:pt modelId="{FDB6F8F6-C768-8A43-939B-F5398B7D55BA}" type="pres">
      <dgm:prSet presAssocID="{CA0380BA-20A4-9143-ACB8-9BB62DF23B43}" presName="conn2-1" presStyleLbl="parChTrans1D3" presStyleIdx="7" presStyleCnt="14"/>
      <dgm:spPr/>
      <dgm:t>
        <a:bodyPr/>
        <a:lstStyle/>
        <a:p>
          <a:endParaRPr lang="en-US"/>
        </a:p>
      </dgm:t>
    </dgm:pt>
    <dgm:pt modelId="{2EE9A48A-E1FA-7F4C-96CF-734638736997}" type="pres">
      <dgm:prSet presAssocID="{CA0380BA-20A4-9143-ACB8-9BB62DF23B43}" presName="connTx" presStyleLbl="parChTrans1D3" presStyleIdx="7" presStyleCnt="14"/>
      <dgm:spPr/>
      <dgm:t>
        <a:bodyPr/>
        <a:lstStyle/>
        <a:p>
          <a:endParaRPr lang="en-US"/>
        </a:p>
      </dgm:t>
    </dgm:pt>
    <dgm:pt modelId="{DC7F0026-7E1B-6148-8F21-A3FD4F195033}" type="pres">
      <dgm:prSet presAssocID="{65C9091B-A724-714A-B673-3C3025136079}" presName="root2" presStyleCnt="0"/>
      <dgm:spPr/>
    </dgm:pt>
    <dgm:pt modelId="{5A8FE00E-EFF2-5F41-B581-618AE316E4DE}" type="pres">
      <dgm:prSet presAssocID="{65C9091B-A724-714A-B673-3C3025136079}" presName="LevelTwoTextNode" presStyleLbl="node3" presStyleIdx="7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694AB-43F6-F94F-ABCE-7513C210B7BF}" type="pres">
      <dgm:prSet presAssocID="{65C9091B-A724-714A-B673-3C3025136079}" presName="level3hierChild" presStyleCnt="0"/>
      <dgm:spPr/>
    </dgm:pt>
    <dgm:pt modelId="{43A76563-ABBF-E643-8172-C745A08D103E}" type="pres">
      <dgm:prSet presAssocID="{1B75E5CF-4DCC-B84F-BEB2-CB00B776DAA9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030F32B3-F5D9-3B44-B8B3-B64957A179F3}" type="pres">
      <dgm:prSet presAssocID="{1B75E5CF-4DCC-B84F-BEB2-CB00B776DAA9}" presName="connTx" presStyleLbl="parChTrans1D4" presStyleIdx="1" presStyleCnt="3"/>
      <dgm:spPr/>
      <dgm:t>
        <a:bodyPr/>
        <a:lstStyle/>
        <a:p>
          <a:endParaRPr lang="en-US"/>
        </a:p>
      </dgm:t>
    </dgm:pt>
    <dgm:pt modelId="{3A53FF2A-3B66-F64A-8FE6-CD638784BB11}" type="pres">
      <dgm:prSet presAssocID="{9BE83521-0582-7E41-A3AF-A1D5F9F01BF8}" presName="root2" presStyleCnt="0"/>
      <dgm:spPr/>
    </dgm:pt>
    <dgm:pt modelId="{07CB02C0-43F6-8D40-BC72-B78D29EF7AAA}" type="pres">
      <dgm:prSet presAssocID="{9BE83521-0582-7E41-A3AF-A1D5F9F01BF8}" presName="LevelTwoTextNode" presStyleLbl="node4" presStyleIdx="1" presStyleCnt="3" custScaleX="275045" custLinFactX="42239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1A915-09C7-984C-9637-443DF7824834}" type="pres">
      <dgm:prSet presAssocID="{9BE83521-0582-7E41-A3AF-A1D5F9F01BF8}" presName="level3hierChild" presStyleCnt="0"/>
      <dgm:spPr/>
    </dgm:pt>
    <dgm:pt modelId="{C1826BF2-CC57-5040-BDBA-5CAD68DEB355}" type="pres">
      <dgm:prSet presAssocID="{DCF93B1E-D65A-1240-847F-01ECB968DAF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A93046CA-5E16-E543-A14A-F444398502E2}" type="pres">
      <dgm:prSet presAssocID="{DCF93B1E-D65A-1240-847F-01ECB968DAF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AA17C42-6328-6D40-AD10-6E860053FDAC}" type="pres">
      <dgm:prSet presAssocID="{B3A9247F-7A5F-034F-A89E-A783D19C59BD}" presName="root2" presStyleCnt="0"/>
      <dgm:spPr/>
    </dgm:pt>
    <dgm:pt modelId="{0B346450-F5D2-5E41-8C1B-18C99AB8E6C5}" type="pres">
      <dgm:prSet presAssocID="{B3A9247F-7A5F-034F-A89E-A783D19C59BD}" presName="LevelTwoTextNode" presStyleLbl="node2" presStyleIdx="3" presStyleCnt="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48290-F8EB-214E-B49B-2AD6330DAAA2}" type="pres">
      <dgm:prSet presAssocID="{B3A9247F-7A5F-034F-A89E-A783D19C59BD}" presName="level3hierChild" presStyleCnt="0"/>
      <dgm:spPr/>
    </dgm:pt>
    <dgm:pt modelId="{3EE5BAB5-2779-6A43-861E-2E6AD9201050}" type="pres">
      <dgm:prSet presAssocID="{13667212-6F67-A14B-AB04-E6C557302F89}" presName="conn2-1" presStyleLbl="parChTrans1D3" presStyleIdx="8" presStyleCnt="14"/>
      <dgm:spPr/>
      <dgm:t>
        <a:bodyPr/>
        <a:lstStyle/>
        <a:p>
          <a:endParaRPr lang="en-US"/>
        </a:p>
      </dgm:t>
    </dgm:pt>
    <dgm:pt modelId="{F5DD8C63-E403-3A45-A533-A41AAB792A9D}" type="pres">
      <dgm:prSet presAssocID="{13667212-6F67-A14B-AB04-E6C557302F89}" presName="connTx" presStyleLbl="parChTrans1D3" presStyleIdx="8" presStyleCnt="14"/>
      <dgm:spPr/>
      <dgm:t>
        <a:bodyPr/>
        <a:lstStyle/>
        <a:p>
          <a:endParaRPr lang="en-US"/>
        </a:p>
      </dgm:t>
    </dgm:pt>
    <dgm:pt modelId="{0C2DC77A-7E03-574C-B305-5701DF1E9691}" type="pres">
      <dgm:prSet presAssocID="{745C54BE-8620-CA42-A562-7A2F62258325}" presName="root2" presStyleCnt="0"/>
      <dgm:spPr/>
    </dgm:pt>
    <dgm:pt modelId="{D1DCED19-6CDD-B746-9556-2EC16DAD8C9C}" type="pres">
      <dgm:prSet presAssocID="{745C54BE-8620-CA42-A562-7A2F62258325}" presName="LevelTwoTextNode" presStyleLbl="node3" presStyleIdx="8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9504F-2C2D-2F42-9591-1898E7AE657C}" type="pres">
      <dgm:prSet presAssocID="{745C54BE-8620-CA42-A562-7A2F62258325}" presName="level3hierChild" presStyleCnt="0"/>
      <dgm:spPr/>
    </dgm:pt>
    <dgm:pt modelId="{3947E0FE-9CA2-1F4A-B185-B69189ACA426}" type="pres">
      <dgm:prSet presAssocID="{A8207A19-DD75-534C-80BF-01D99F11449F}" presName="conn2-1" presStyleLbl="parChTrans1D3" presStyleIdx="9" presStyleCnt="14"/>
      <dgm:spPr/>
      <dgm:t>
        <a:bodyPr/>
        <a:lstStyle/>
        <a:p>
          <a:endParaRPr lang="en-US"/>
        </a:p>
      </dgm:t>
    </dgm:pt>
    <dgm:pt modelId="{0E6341B8-3E2C-CB47-BAE1-6622A9BBD171}" type="pres">
      <dgm:prSet presAssocID="{A8207A19-DD75-534C-80BF-01D99F11449F}" presName="connTx" presStyleLbl="parChTrans1D3" presStyleIdx="9" presStyleCnt="14"/>
      <dgm:spPr/>
      <dgm:t>
        <a:bodyPr/>
        <a:lstStyle/>
        <a:p>
          <a:endParaRPr lang="en-US"/>
        </a:p>
      </dgm:t>
    </dgm:pt>
    <dgm:pt modelId="{1E42692E-B0CF-8543-A75C-F6BC895653CD}" type="pres">
      <dgm:prSet presAssocID="{C50704A9-14A2-7942-83FF-F0DECD94D4CC}" presName="root2" presStyleCnt="0"/>
      <dgm:spPr/>
    </dgm:pt>
    <dgm:pt modelId="{87619C47-F6BB-0F4A-84DF-237B9535E363}" type="pres">
      <dgm:prSet presAssocID="{C50704A9-14A2-7942-83FF-F0DECD94D4CC}" presName="LevelTwoTextNode" presStyleLbl="node3" presStyleIdx="9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E788B3-7BEA-0649-A971-8B648A838EF6}" type="pres">
      <dgm:prSet presAssocID="{C50704A9-14A2-7942-83FF-F0DECD94D4CC}" presName="level3hierChild" presStyleCnt="0"/>
      <dgm:spPr/>
    </dgm:pt>
    <dgm:pt modelId="{B7E77C2A-123F-2147-9F38-0CEA61137A73}" type="pres">
      <dgm:prSet presAssocID="{1952E754-AEFE-D247-A820-740234E00107}" presName="conn2-1" presStyleLbl="parChTrans1D3" presStyleIdx="10" presStyleCnt="14"/>
      <dgm:spPr/>
      <dgm:t>
        <a:bodyPr/>
        <a:lstStyle/>
        <a:p>
          <a:endParaRPr lang="en-US"/>
        </a:p>
      </dgm:t>
    </dgm:pt>
    <dgm:pt modelId="{21D28A48-C7FC-5347-8E9C-6F0B2FD30CD1}" type="pres">
      <dgm:prSet presAssocID="{1952E754-AEFE-D247-A820-740234E00107}" presName="connTx" presStyleLbl="parChTrans1D3" presStyleIdx="10" presStyleCnt="14"/>
      <dgm:spPr/>
      <dgm:t>
        <a:bodyPr/>
        <a:lstStyle/>
        <a:p>
          <a:endParaRPr lang="en-US"/>
        </a:p>
      </dgm:t>
    </dgm:pt>
    <dgm:pt modelId="{C1CD6293-EE87-404D-A95A-B90850FF2060}" type="pres">
      <dgm:prSet presAssocID="{EB43910F-3809-E645-AE80-1DB3EEE82CE4}" presName="root2" presStyleCnt="0"/>
      <dgm:spPr/>
    </dgm:pt>
    <dgm:pt modelId="{6F3F1269-7A49-BC4D-AB95-E026C47D250C}" type="pres">
      <dgm:prSet presAssocID="{EB43910F-3809-E645-AE80-1DB3EEE82CE4}" presName="LevelTwoTextNode" presStyleLbl="node3" presStyleIdx="10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DD61A-1F50-F444-98FD-5A1466297959}" type="pres">
      <dgm:prSet presAssocID="{EB43910F-3809-E645-AE80-1DB3EEE82CE4}" presName="level3hierChild" presStyleCnt="0"/>
      <dgm:spPr/>
    </dgm:pt>
    <dgm:pt modelId="{7A80C83F-A52E-9548-A874-A8BD801AD664}" type="pres">
      <dgm:prSet presAssocID="{4E029C0D-5EEF-AD41-95E4-AB9389AFB316}" presName="conn2-1" presStyleLbl="parChTrans1D3" presStyleIdx="11" presStyleCnt="14"/>
      <dgm:spPr/>
      <dgm:t>
        <a:bodyPr/>
        <a:lstStyle/>
        <a:p>
          <a:endParaRPr lang="en-US"/>
        </a:p>
      </dgm:t>
    </dgm:pt>
    <dgm:pt modelId="{6FBCB12B-1563-7044-B4F8-0A10F6348168}" type="pres">
      <dgm:prSet presAssocID="{4E029C0D-5EEF-AD41-95E4-AB9389AFB316}" presName="connTx" presStyleLbl="parChTrans1D3" presStyleIdx="11" presStyleCnt="14"/>
      <dgm:spPr/>
      <dgm:t>
        <a:bodyPr/>
        <a:lstStyle/>
        <a:p>
          <a:endParaRPr lang="en-US"/>
        </a:p>
      </dgm:t>
    </dgm:pt>
    <dgm:pt modelId="{B4A4F49C-5407-A647-A260-B2380CF51BA2}" type="pres">
      <dgm:prSet presAssocID="{4D08D0D6-7F82-6C4A-9CB7-5A22A6345B26}" presName="root2" presStyleCnt="0"/>
      <dgm:spPr/>
    </dgm:pt>
    <dgm:pt modelId="{7E3E45F8-8FEB-8740-AA1D-0A74B243490F}" type="pres">
      <dgm:prSet presAssocID="{4D08D0D6-7F82-6C4A-9CB7-5A22A6345B26}" presName="LevelTwoTextNode" presStyleLbl="node3" presStyleIdx="11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5F57E8-7E1F-A849-9317-1F085971A11B}" type="pres">
      <dgm:prSet presAssocID="{4D08D0D6-7F82-6C4A-9CB7-5A22A6345B26}" presName="level3hierChild" presStyleCnt="0"/>
      <dgm:spPr/>
    </dgm:pt>
    <dgm:pt modelId="{5D673DD8-34A0-5244-A84E-1FAC508B6E73}" type="pres">
      <dgm:prSet presAssocID="{085A14AB-91DA-7B42-8923-4549254127C1}" presName="conn2-1" presStyleLbl="parChTrans1D3" presStyleIdx="12" presStyleCnt="14"/>
      <dgm:spPr/>
      <dgm:t>
        <a:bodyPr/>
        <a:lstStyle/>
        <a:p>
          <a:endParaRPr lang="en-US"/>
        </a:p>
      </dgm:t>
    </dgm:pt>
    <dgm:pt modelId="{D5C8DA07-0CC8-9245-9760-74219DD073AC}" type="pres">
      <dgm:prSet presAssocID="{085A14AB-91DA-7B42-8923-4549254127C1}" presName="connTx" presStyleLbl="parChTrans1D3" presStyleIdx="12" presStyleCnt="14"/>
      <dgm:spPr/>
      <dgm:t>
        <a:bodyPr/>
        <a:lstStyle/>
        <a:p>
          <a:endParaRPr lang="en-US"/>
        </a:p>
      </dgm:t>
    </dgm:pt>
    <dgm:pt modelId="{F773666C-5688-5741-A443-C552499A040E}" type="pres">
      <dgm:prSet presAssocID="{CB3221E0-B97B-A44A-89A4-46A4EC914E77}" presName="root2" presStyleCnt="0"/>
      <dgm:spPr/>
    </dgm:pt>
    <dgm:pt modelId="{E6A00A63-374E-E64A-BF55-31D77C3518AC}" type="pres">
      <dgm:prSet presAssocID="{CB3221E0-B97B-A44A-89A4-46A4EC914E77}" presName="LevelTwoTextNode" presStyleLbl="node3" presStyleIdx="12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C8148-7AEA-D74D-B0DB-389FCC19B2E2}" type="pres">
      <dgm:prSet presAssocID="{CB3221E0-B97B-A44A-89A4-46A4EC914E77}" presName="level3hierChild" presStyleCnt="0"/>
      <dgm:spPr/>
    </dgm:pt>
    <dgm:pt modelId="{A1A0B58E-0EA9-5B45-A587-37A2CEEA6E9A}" type="pres">
      <dgm:prSet presAssocID="{288B7512-87C4-104C-B969-7BD4C80162EE}" presName="conn2-1" presStyleLbl="parChTrans1D3" presStyleIdx="13" presStyleCnt="14"/>
      <dgm:spPr/>
      <dgm:t>
        <a:bodyPr/>
        <a:lstStyle/>
        <a:p>
          <a:endParaRPr lang="en-US"/>
        </a:p>
      </dgm:t>
    </dgm:pt>
    <dgm:pt modelId="{73356E88-4446-E04B-9CF0-90810E4AE024}" type="pres">
      <dgm:prSet presAssocID="{288B7512-87C4-104C-B969-7BD4C80162EE}" presName="connTx" presStyleLbl="parChTrans1D3" presStyleIdx="13" presStyleCnt="14"/>
      <dgm:spPr/>
      <dgm:t>
        <a:bodyPr/>
        <a:lstStyle/>
        <a:p>
          <a:endParaRPr lang="en-US"/>
        </a:p>
      </dgm:t>
    </dgm:pt>
    <dgm:pt modelId="{D6913317-703E-8D46-BF32-DDEC044193BA}" type="pres">
      <dgm:prSet presAssocID="{D0340805-540D-A940-94E0-DC6D3823439B}" presName="root2" presStyleCnt="0"/>
      <dgm:spPr/>
    </dgm:pt>
    <dgm:pt modelId="{8CACF30F-EE20-354B-8ED9-79CBEB90DC75}" type="pres">
      <dgm:prSet presAssocID="{D0340805-540D-A940-94E0-DC6D3823439B}" presName="LevelTwoTextNode" presStyleLbl="node3" presStyleIdx="13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F8932A-8643-8142-8E46-EB66410951C1}" type="pres">
      <dgm:prSet presAssocID="{D0340805-540D-A940-94E0-DC6D3823439B}" presName="level3hierChild" presStyleCnt="0"/>
      <dgm:spPr/>
    </dgm:pt>
    <dgm:pt modelId="{BE31CC7F-A397-164A-870B-4885A0A75C1F}" type="pres">
      <dgm:prSet presAssocID="{40F9D38D-FFDA-4E45-94C5-73E4ABA8EE77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867CB9DD-6304-AA41-B5D7-E27AE94438CE}" type="pres">
      <dgm:prSet presAssocID="{40F9D38D-FFDA-4E45-94C5-73E4ABA8EE77}" presName="connTx" presStyleLbl="parChTrans1D4" presStyleIdx="2" presStyleCnt="3"/>
      <dgm:spPr/>
      <dgm:t>
        <a:bodyPr/>
        <a:lstStyle/>
        <a:p>
          <a:endParaRPr lang="en-US"/>
        </a:p>
      </dgm:t>
    </dgm:pt>
    <dgm:pt modelId="{0BCD04D7-8962-FF42-910F-C116B96B4F8E}" type="pres">
      <dgm:prSet presAssocID="{2E94E06D-3F80-894E-9983-2133677F27FC}" presName="root2" presStyleCnt="0"/>
      <dgm:spPr/>
    </dgm:pt>
    <dgm:pt modelId="{B548F4DE-DA2D-BA49-A5AE-1FC6D289B9B8}" type="pres">
      <dgm:prSet presAssocID="{2E94E06D-3F80-894E-9983-2133677F27FC}" presName="LevelTwoTextNode" presStyleLbl="node4" presStyleIdx="2" presStyleCnt="3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A459B5-93AB-E24F-98C2-21B7607F3A37}" type="pres">
      <dgm:prSet presAssocID="{2E94E06D-3F80-894E-9983-2133677F27FC}" presName="level3hierChild" presStyleCnt="0"/>
      <dgm:spPr/>
    </dgm:pt>
  </dgm:ptLst>
  <dgm:cxnLst>
    <dgm:cxn modelId="{D93BD6EC-1F71-F54B-AE1A-8F0323CEF5F2}" type="presOf" srcId="{4D08D0D6-7F82-6C4A-9CB7-5A22A6345B26}" destId="{7E3E45F8-8FEB-8740-AA1D-0A74B243490F}" srcOrd="0" destOrd="0" presId="urn:microsoft.com/office/officeart/2005/8/layout/hierarchy2"/>
    <dgm:cxn modelId="{C332C55B-5E29-D046-8C2A-7633B741B763}" srcId="{65C9091B-A724-714A-B673-3C3025136079}" destId="{9BE83521-0582-7E41-A3AF-A1D5F9F01BF8}" srcOrd="0" destOrd="0" parTransId="{1B75E5CF-4DCC-B84F-BEB2-CB00B776DAA9}" sibTransId="{02DF0033-13BD-2B47-9DE5-E23176DC21F8}"/>
    <dgm:cxn modelId="{FDF6FD27-720A-E547-B6C1-68AB58FF33D2}" type="presOf" srcId="{2D558353-9C9E-4B42-8AFC-796264F07A4A}" destId="{208A49EE-E024-3F41-9D4D-9BD5C7814608}" srcOrd="0" destOrd="0" presId="urn:microsoft.com/office/officeart/2005/8/layout/hierarchy2"/>
    <dgm:cxn modelId="{2BDDD138-795D-EF49-8FCF-5088A3959AD9}" srcId="{B3A9247F-7A5F-034F-A89E-A783D19C59BD}" destId="{D0340805-540D-A940-94E0-DC6D3823439B}" srcOrd="5" destOrd="0" parTransId="{288B7512-87C4-104C-B969-7BD4C80162EE}" sibTransId="{E2DF1D69-044D-F047-A26B-CD2B5361561A}"/>
    <dgm:cxn modelId="{D89B9221-428D-CC4D-8B12-610F55F4CFC3}" type="presOf" srcId="{2A3B7A7C-5241-2344-B5FB-56F638000C17}" destId="{1E3856E3-4026-FC4E-9A45-782B4BF9A235}" srcOrd="1" destOrd="0" presId="urn:microsoft.com/office/officeart/2005/8/layout/hierarchy2"/>
    <dgm:cxn modelId="{5599724A-5FA2-1A41-9A1D-40688A20A257}" type="presOf" srcId="{011977FB-A3A8-3942-AA3E-4A3044EF0287}" destId="{E7C147E2-803B-0B49-8591-219760454D5A}" srcOrd="0" destOrd="0" presId="urn:microsoft.com/office/officeart/2005/8/layout/hierarchy2"/>
    <dgm:cxn modelId="{5E4E4D66-5E1C-E74E-9620-D5B365744216}" srcId="{91A0230E-E79F-ED4C-9749-FFC7EC527DAF}" destId="{65C9091B-A724-714A-B673-3C3025136079}" srcOrd="4" destOrd="0" parTransId="{CA0380BA-20A4-9143-ACB8-9BB62DF23B43}" sibTransId="{EDA13587-5B77-E14B-AE89-6C3974909519}"/>
    <dgm:cxn modelId="{BC268BF3-B055-E544-A29D-950E183E32D2}" srcId="{B3A9247F-7A5F-034F-A89E-A783D19C59BD}" destId="{EB43910F-3809-E645-AE80-1DB3EEE82CE4}" srcOrd="2" destOrd="0" parTransId="{1952E754-AEFE-D247-A820-740234E00107}" sibTransId="{4E6DFD78-C36B-D34F-9734-0F368AB38A45}"/>
    <dgm:cxn modelId="{8BFEDD1B-C894-BE4B-871E-65DD38CD4431}" type="presOf" srcId="{288B7512-87C4-104C-B969-7BD4C80162EE}" destId="{73356E88-4446-E04B-9CF0-90810E4AE024}" srcOrd="1" destOrd="0" presId="urn:microsoft.com/office/officeart/2005/8/layout/hierarchy2"/>
    <dgm:cxn modelId="{862BFA2D-62CE-A840-A1DF-A9ABCEB338CD}" type="presOf" srcId="{C50704A9-14A2-7942-83FF-F0DECD94D4CC}" destId="{87619C47-F6BB-0F4A-84DF-237B9535E363}" srcOrd="0" destOrd="0" presId="urn:microsoft.com/office/officeart/2005/8/layout/hierarchy2"/>
    <dgm:cxn modelId="{317F6EE4-2F87-3E4B-B3F2-E27531C474AC}" srcId="{B3A9247F-7A5F-034F-A89E-A783D19C59BD}" destId="{CB3221E0-B97B-A44A-89A4-46A4EC914E77}" srcOrd="4" destOrd="0" parTransId="{085A14AB-91DA-7B42-8923-4549254127C1}" sibTransId="{C5927356-481B-F143-AAFB-AFE4CC0139E8}"/>
    <dgm:cxn modelId="{91D69F53-4FFB-C241-993D-70B01E377F78}" type="presOf" srcId="{0E648A9B-9890-684E-8ACB-F5805D651F6B}" destId="{A86340C8-8C05-5746-9193-6C21980403F7}" srcOrd="1" destOrd="0" presId="urn:microsoft.com/office/officeart/2005/8/layout/hierarchy2"/>
    <dgm:cxn modelId="{2A4E206C-A791-AA4C-A7B3-728C66CEF05D}" srcId="{91A0230E-E79F-ED4C-9749-FFC7EC527DAF}" destId="{3A7F8942-3895-394E-838A-583C06378595}" srcOrd="0" destOrd="0" parTransId="{E7E316DB-61F3-0E4D-81B3-7AD25579824B}" sibTransId="{4D5C1379-AF42-3044-A528-09CC172798D5}"/>
    <dgm:cxn modelId="{7EAC5661-0397-B845-8C8C-79D49FCB6CAF}" type="presOf" srcId="{299A960F-85B5-7043-B09A-810E69DE65EE}" destId="{905481E1-35DA-4B4D-8441-AFE0AFEE82D8}" srcOrd="0" destOrd="0" presId="urn:microsoft.com/office/officeart/2005/8/layout/hierarchy2"/>
    <dgm:cxn modelId="{2EEC66DB-34B4-DD44-9D66-A2AB0EDD9539}" srcId="{478412F3-6E85-A941-8642-D1304E55E8A5}" destId="{91A0230E-E79F-ED4C-9749-FFC7EC527DAF}" srcOrd="3" destOrd="0" parTransId="{0E648A9B-9890-684E-8ACB-F5805D651F6B}" sibTransId="{8C58BB1B-D0E1-1240-9EE8-638D8F3881E6}"/>
    <dgm:cxn modelId="{6A0F4FAB-2DE0-8D44-91AB-4C7CAAFF5B19}" srcId="{B3A9247F-7A5F-034F-A89E-A783D19C59BD}" destId="{C50704A9-14A2-7942-83FF-F0DECD94D4CC}" srcOrd="1" destOrd="0" parTransId="{A8207A19-DD75-534C-80BF-01D99F11449F}" sibTransId="{5A0ADD0D-ABD3-3D4B-B3E9-EEED034B0051}"/>
    <dgm:cxn modelId="{69335934-0591-144D-BD7C-03B293A246CB}" srcId="{91A0230E-E79F-ED4C-9749-FFC7EC527DAF}" destId="{4D0077C2-7C11-AC4C-BC7D-0C3FE5D5FB7E}" srcOrd="2" destOrd="0" parTransId="{011977FB-A3A8-3942-AA3E-4A3044EF0287}" sibTransId="{D9A832E3-2CB9-F641-BF0A-B580C18D6800}"/>
    <dgm:cxn modelId="{754426DE-4722-D540-94E9-6F5E11E5B37D}" type="presOf" srcId="{17B91A36-98B4-544D-8BBC-33D194348353}" destId="{16151DA0-2E47-0F4F-8682-169A02DD7025}" srcOrd="1" destOrd="0" presId="urn:microsoft.com/office/officeart/2005/8/layout/hierarchy2"/>
    <dgm:cxn modelId="{81CC4BD8-5192-7441-90D4-07C9C8CDF45C}" type="presOf" srcId="{4E029C0D-5EEF-AD41-95E4-AB9389AFB316}" destId="{7A80C83F-A52E-9548-A874-A8BD801AD664}" srcOrd="0" destOrd="0" presId="urn:microsoft.com/office/officeart/2005/8/layout/hierarchy2"/>
    <dgm:cxn modelId="{8D82AA98-C794-C541-8E0E-B3C0483F452B}" type="presOf" srcId="{E7E316DB-61F3-0E4D-81B3-7AD25579824B}" destId="{2CE8B5DF-034E-D147-B17A-EFE78894FEA8}" srcOrd="1" destOrd="0" presId="urn:microsoft.com/office/officeart/2005/8/layout/hierarchy2"/>
    <dgm:cxn modelId="{F867D25D-877F-F741-A5CF-42ED82FA88A5}" type="presOf" srcId="{91A0230E-E79F-ED4C-9749-FFC7EC527DAF}" destId="{AEB5BB0A-60D9-3F47-862E-0D9C5B63E028}" srcOrd="0" destOrd="0" presId="urn:microsoft.com/office/officeart/2005/8/layout/hierarchy2"/>
    <dgm:cxn modelId="{4D824EB8-5952-244E-BC02-C56CBBCF79BB}" type="presOf" srcId="{1952E754-AEFE-D247-A820-740234E00107}" destId="{21D28A48-C7FC-5347-8E9C-6F0B2FD30CD1}" srcOrd="1" destOrd="0" presId="urn:microsoft.com/office/officeart/2005/8/layout/hierarchy2"/>
    <dgm:cxn modelId="{56ADA0DB-3AC9-7040-AD52-446D6A32F198}" type="presOf" srcId="{65C9091B-A724-714A-B673-3C3025136079}" destId="{5A8FE00E-EFF2-5F41-B581-618AE316E4DE}" srcOrd="0" destOrd="0" presId="urn:microsoft.com/office/officeart/2005/8/layout/hierarchy2"/>
    <dgm:cxn modelId="{62D986D0-F405-FB49-A91F-FD1A58A9549E}" type="presOf" srcId="{1B75E5CF-4DCC-B84F-BEB2-CB00B776DAA9}" destId="{43A76563-ABBF-E643-8172-C745A08D103E}" srcOrd="0" destOrd="0" presId="urn:microsoft.com/office/officeart/2005/8/layout/hierarchy2"/>
    <dgm:cxn modelId="{4E8A3BED-0275-2B47-92F2-C33A654E1A34}" type="presOf" srcId="{40F9D38D-FFDA-4E45-94C5-73E4ABA8EE77}" destId="{867CB9DD-6304-AA41-B5D7-E27AE94438CE}" srcOrd="1" destOrd="0" presId="urn:microsoft.com/office/officeart/2005/8/layout/hierarchy2"/>
    <dgm:cxn modelId="{44738B0E-FC1B-3849-A3DA-4C9CEBF95160}" srcId="{B3A9247F-7A5F-034F-A89E-A783D19C59BD}" destId="{745C54BE-8620-CA42-A562-7A2F62258325}" srcOrd="0" destOrd="0" parTransId="{13667212-6F67-A14B-AB04-E6C557302F89}" sibTransId="{8C532A74-E6E7-394B-B95C-DF9F6D49667B}"/>
    <dgm:cxn modelId="{3B8B8E87-FC51-0849-8E4A-234E1AF35F3F}" type="presOf" srcId="{745C54BE-8620-CA42-A562-7A2F62258325}" destId="{D1DCED19-6CDD-B746-9556-2EC16DAD8C9C}" srcOrd="0" destOrd="0" presId="urn:microsoft.com/office/officeart/2005/8/layout/hierarchy2"/>
    <dgm:cxn modelId="{ADA25EC4-D091-D243-BD71-B4D94F20B46D}" type="presOf" srcId="{AB7A735A-F5D2-0F49-B6AE-39DCEC4EAF30}" destId="{3078DCC3-7BF0-C741-9B58-9B9A5BA757DF}" srcOrd="1" destOrd="0" presId="urn:microsoft.com/office/officeart/2005/8/layout/hierarchy2"/>
    <dgm:cxn modelId="{6C003BC4-6F62-E742-BE96-9529D977202C}" type="presOf" srcId="{DCF93B1E-D65A-1240-847F-01ECB968DAFB}" destId="{A93046CA-5E16-E543-A14A-F444398502E2}" srcOrd="1" destOrd="0" presId="urn:microsoft.com/office/officeart/2005/8/layout/hierarchy2"/>
    <dgm:cxn modelId="{4C27D9CF-6377-044F-8956-F4C814D31C5C}" type="presOf" srcId="{3CF0510B-C53B-C049-83E3-8AD5E83479ED}" destId="{12868102-CCBC-DE4E-9F81-1CF1392F7041}" srcOrd="1" destOrd="0" presId="urn:microsoft.com/office/officeart/2005/8/layout/hierarchy2"/>
    <dgm:cxn modelId="{397FC78A-3647-CF4F-A71F-7B00BA19DCD6}" type="presOf" srcId="{B5106CD7-A1AB-034F-98CC-F69CAEF424E2}" destId="{A07FBA11-CBE2-1E4A-96A6-78C437AD4DFE}" srcOrd="0" destOrd="0" presId="urn:microsoft.com/office/officeart/2005/8/layout/hierarchy2"/>
    <dgm:cxn modelId="{E8435C7C-D815-8A49-ACD7-C0018AA5DDE1}" type="presOf" srcId="{4D0077C2-7C11-AC4C-BC7D-0C3FE5D5FB7E}" destId="{F528E1C8-D247-4248-B35F-4D138792D99E}" srcOrd="0" destOrd="0" presId="urn:microsoft.com/office/officeart/2005/8/layout/hierarchy2"/>
    <dgm:cxn modelId="{3356FD5C-D142-D043-A557-A7409430F110}" type="presOf" srcId="{011977FB-A3A8-3942-AA3E-4A3044EF0287}" destId="{02E098D1-A303-EA40-B3FB-ACC2BBB2C3DE}" srcOrd="1" destOrd="0" presId="urn:microsoft.com/office/officeart/2005/8/layout/hierarchy2"/>
    <dgm:cxn modelId="{7F438770-6B44-574B-982B-149763012C83}" type="presOf" srcId="{1952E754-AEFE-D247-A820-740234E00107}" destId="{B7E77C2A-123F-2147-9F38-0CEA61137A73}" srcOrd="0" destOrd="0" presId="urn:microsoft.com/office/officeart/2005/8/layout/hierarchy2"/>
    <dgm:cxn modelId="{33714B03-F5BD-7147-BE3F-1B6EDD929B56}" type="presOf" srcId="{CB3221E0-B97B-A44A-89A4-46A4EC914E77}" destId="{E6A00A63-374E-E64A-BF55-31D77C3518AC}" srcOrd="0" destOrd="0" presId="urn:microsoft.com/office/officeart/2005/8/layout/hierarchy2"/>
    <dgm:cxn modelId="{86DB23C2-E21D-9A47-A996-2B1F28A2E41A}" type="presOf" srcId="{07C1065D-C254-2445-B5F5-870E725180A6}" destId="{839CE306-64C1-114C-9CE6-952F2BEA02DE}" srcOrd="1" destOrd="0" presId="urn:microsoft.com/office/officeart/2005/8/layout/hierarchy2"/>
    <dgm:cxn modelId="{6E4E6781-FB80-2343-BDFF-4C72D2B90D7C}" type="presOf" srcId="{1B75E5CF-4DCC-B84F-BEB2-CB00B776DAA9}" destId="{030F32B3-F5D9-3B44-B8B3-B64957A179F3}" srcOrd="1" destOrd="0" presId="urn:microsoft.com/office/officeart/2005/8/layout/hierarchy2"/>
    <dgm:cxn modelId="{58E0C066-148B-D445-83F4-EE28F1DE6911}" srcId="{4D0077C2-7C11-AC4C-BC7D-0C3FE5D5FB7E}" destId="{0C9BF39C-720C-1041-8702-265B1BB09364}" srcOrd="0" destOrd="0" parTransId="{B5106CD7-A1AB-034F-98CC-F69CAEF424E2}" sibTransId="{8B609E34-B11B-134B-A28B-2FAAF6385C53}"/>
    <dgm:cxn modelId="{E2D1A3E3-DD5C-5C4E-87EE-D9F79A9CEDDB}" srcId="{B3A9247F-7A5F-034F-A89E-A783D19C59BD}" destId="{4D08D0D6-7F82-6C4A-9CB7-5A22A6345B26}" srcOrd="3" destOrd="0" parTransId="{4E029C0D-5EEF-AD41-95E4-AB9389AFB316}" sibTransId="{A55EFF72-B02F-C64F-A5E8-809ED52945AB}"/>
    <dgm:cxn modelId="{A3C4F3CA-6EA0-F940-BD8B-97C83B4B720B}" srcId="{478412F3-6E85-A941-8642-D1304E55E8A5}" destId="{B3A9247F-7A5F-034F-A89E-A783D19C59BD}" srcOrd="4" destOrd="0" parTransId="{DCF93B1E-D65A-1240-847F-01ECB968DAFB}" sibTransId="{9DB5ED94-97C1-4147-B84C-5AB14BEA5EEF}"/>
    <dgm:cxn modelId="{C72F861E-CCA6-774B-AC93-3BF038C71820}" type="presOf" srcId="{17B91A36-98B4-544D-8BBC-33D194348353}" destId="{15A1363A-8967-8249-9ADA-170ED60B110F}" srcOrd="0" destOrd="0" presId="urn:microsoft.com/office/officeart/2005/8/layout/hierarchy2"/>
    <dgm:cxn modelId="{D65587C8-FBB9-DF4A-B6CC-C7A1D9900304}" type="presOf" srcId="{1A1071B5-3B03-5A42-810F-630A3CDAC8FF}" destId="{5CE755E3-F35C-AC46-B71E-F18742A07DB2}" srcOrd="0" destOrd="0" presId="urn:microsoft.com/office/officeart/2005/8/layout/hierarchy2"/>
    <dgm:cxn modelId="{7DEC7B9E-51E7-6E47-9869-324978C9EAE5}" type="presOf" srcId="{E7E316DB-61F3-0E4D-81B3-7AD25579824B}" destId="{DC6C9391-61CA-AF47-899B-B4DF4E8CA483}" srcOrd="0" destOrd="0" presId="urn:microsoft.com/office/officeart/2005/8/layout/hierarchy2"/>
    <dgm:cxn modelId="{E4BB2DED-6B49-2C46-B6EC-6A43C8B16673}" type="presOf" srcId="{B3917D80-3433-AB49-9925-5903B32B7EEB}" destId="{F987B180-3926-8D41-B811-8E0D70F08DB0}" srcOrd="1" destOrd="0" presId="urn:microsoft.com/office/officeart/2005/8/layout/hierarchy2"/>
    <dgm:cxn modelId="{6B46ED59-2C89-9642-A8B5-CF314FD60F37}" srcId="{D1932259-E5FB-F045-85E3-FDC0AB637555}" destId="{EF1C5F2B-AD4B-D844-981D-1F2B8647B080}" srcOrd="0" destOrd="0" parTransId="{2A3B7A7C-5241-2344-B5FB-56F638000C17}" sibTransId="{585CA9E8-2A13-F043-AD0F-C61BA814AE25}"/>
    <dgm:cxn modelId="{74678677-87A8-D24A-859B-4523EC4527DC}" type="presOf" srcId="{7E8669AE-FD08-8045-B2E4-AD932AD3DCD1}" destId="{35B60B11-4353-9D4B-8E2F-5BC14C2FF6CC}" srcOrd="0" destOrd="0" presId="urn:microsoft.com/office/officeart/2005/8/layout/hierarchy2"/>
    <dgm:cxn modelId="{B80B2242-8053-8D4E-B017-6057B2701494}" srcId="{7E8669AE-FD08-8045-B2E4-AD932AD3DCD1}" destId="{F7D07F4C-572E-B843-A3B0-2C6E9F462015}" srcOrd="0" destOrd="0" parTransId="{AB7A735A-F5D2-0F49-B6AE-39DCEC4EAF30}" sibTransId="{4657D8FB-082F-8145-BAA9-CFDF2128732E}"/>
    <dgm:cxn modelId="{C649A9B7-B08B-A847-B716-39753901214F}" srcId="{91A0230E-E79F-ED4C-9749-FFC7EC527DAF}" destId="{69072BFA-75D0-6C4A-8559-A2D158653CD0}" srcOrd="3" destOrd="0" parTransId="{07C1065D-C254-2445-B5F5-870E725180A6}" sibTransId="{7BF52DD5-13BE-0D4E-945F-6E4913C060C4}"/>
    <dgm:cxn modelId="{1FD832B9-10CC-9444-A050-F8E56A90E5FC}" type="presOf" srcId="{3CF0510B-C53B-C049-83E3-8AD5E83479ED}" destId="{D7BB704F-DB30-DE46-B204-40376E6BBB7C}" srcOrd="0" destOrd="0" presId="urn:microsoft.com/office/officeart/2005/8/layout/hierarchy2"/>
    <dgm:cxn modelId="{DC38D274-10E8-5643-B1C7-82B52D99A976}" type="presOf" srcId="{B5106CD7-A1AB-034F-98CC-F69CAEF424E2}" destId="{69EFD1C7-FE9C-C94F-BCE9-93DB9C28901C}" srcOrd="1" destOrd="0" presId="urn:microsoft.com/office/officeart/2005/8/layout/hierarchy2"/>
    <dgm:cxn modelId="{8B1C464D-DD4E-5B46-81A5-386EA0F71595}" type="presOf" srcId="{085A14AB-91DA-7B42-8923-4549254127C1}" destId="{5D673DD8-34A0-5244-A84E-1FAC508B6E73}" srcOrd="0" destOrd="0" presId="urn:microsoft.com/office/officeart/2005/8/layout/hierarchy2"/>
    <dgm:cxn modelId="{846F5284-A591-B242-82B1-5AFB6F7DA6DC}" type="presOf" srcId="{13667212-6F67-A14B-AB04-E6C557302F89}" destId="{3EE5BAB5-2779-6A43-861E-2E6AD9201050}" srcOrd="0" destOrd="0" presId="urn:microsoft.com/office/officeart/2005/8/layout/hierarchy2"/>
    <dgm:cxn modelId="{C2D5F728-E9D5-C148-BDE1-912243E91E85}" type="presOf" srcId="{2E94E06D-3F80-894E-9983-2133677F27FC}" destId="{B548F4DE-DA2D-BA49-A5AE-1FC6D289B9B8}" srcOrd="0" destOrd="0" presId="urn:microsoft.com/office/officeart/2005/8/layout/hierarchy2"/>
    <dgm:cxn modelId="{7DE296FA-C88A-F740-8441-2BACFFC6897F}" type="presOf" srcId="{478412F3-6E85-A941-8642-D1304E55E8A5}" destId="{B97DB537-D988-8647-A14C-FD5F767F421D}" srcOrd="0" destOrd="0" presId="urn:microsoft.com/office/officeart/2005/8/layout/hierarchy2"/>
    <dgm:cxn modelId="{1798BD5C-7D43-EE49-A3C7-507580787E20}" type="presOf" srcId="{3A7F8942-3895-394E-838A-583C06378595}" destId="{FF11B615-1656-7547-B8DD-6A21C597816E}" srcOrd="0" destOrd="0" presId="urn:microsoft.com/office/officeart/2005/8/layout/hierarchy2"/>
    <dgm:cxn modelId="{2AC4AC70-596F-184F-8031-A72D95A26A9E}" type="presOf" srcId="{9BE83521-0582-7E41-A3AF-A1D5F9F01BF8}" destId="{07CB02C0-43F6-8D40-BC72-B78D29EF7AAA}" srcOrd="0" destOrd="0" presId="urn:microsoft.com/office/officeart/2005/8/layout/hierarchy2"/>
    <dgm:cxn modelId="{231A1FBF-F2A1-6F47-8DAB-ADD32CBE27ED}" type="presOf" srcId="{AB7A735A-F5D2-0F49-B6AE-39DCEC4EAF30}" destId="{594D3A58-84DF-7F42-8E0A-33599663831D}" srcOrd="0" destOrd="0" presId="urn:microsoft.com/office/officeart/2005/8/layout/hierarchy2"/>
    <dgm:cxn modelId="{1A8490A8-EBC8-3A4E-8DF7-06D9A970E53E}" type="presOf" srcId="{EF1C5F2B-AD4B-D844-981D-1F2B8647B080}" destId="{85DA256E-6C64-FB48-9F45-489701FB1B1F}" srcOrd="0" destOrd="0" presId="urn:microsoft.com/office/officeart/2005/8/layout/hierarchy2"/>
    <dgm:cxn modelId="{81D103FA-91A8-B647-8405-020ABCA55EE4}" type="presOf" srcId="{B3917D80-3433-AB49-9925-5903B32B7EEB}" destId="{711A0E4E-E6E4-6640-B163-60DD37E4DDB0}" srcOrd="0" destOrd="0" presId="urn:microsoft.com/office/officeart/2005/8/layout/hierarchy2"/>
    <dgm:cxn modelId="{59953FBF-362A-AB40-A196-1CBCC2B80CDF}" type="presOf" srcId="{52ED3359-E8AC-054F-A218-C2A0A085C211}" destId="{B2847F4C-F8B2-2942-A59B-A2F54F4DD073}" srcOrd="0" destOrd="0" presId="urn:microsoft.com/office/officeart/2005/8/layout/hierarchy2"/>
    <dgm:cxn modelId="{B02EC407-EA3B-294A-8B02-D3BC7DAB6B5D}" type="presOf" srcId="{B3A9247F-7A5F-034F-A89E-A783D19C59BD}" destId="{0B346450-F5D2-5E41-8C1B-18C99AB8E6C5}" srcOrd="0" destOrd="0" presId="urn:microsoft.com/office/officeart/2005/8/layout/hierarchy2"/>
    <dgm:cxn modelId="{0B6C7D93-46CC-1048-8ECA-F1D890557A50}" type="presOf" srcId="{A8207A19-DD75-534C-80BF-01D99F11449F}" destId="{3947E0FE-9CA2-1F4A-B185-B69189ACA426}" srcOrd="0" destOrd="0" presId="urn:microsoft.com/office/officeart/2005/8/layout/hierarchy2"/>
    <dgm:cxn modelId="{88E7D3CD-7490-AB4C-AADD-39CCDF9890AA}" type="presOf" srcId="{4E029C0D-5EEF-AD41-95E4-AB9389AFB316}" destId="{6FBCB12B-1563-7044-B4F8-0A10F6348168}" srcOrd="1" destOrd="0" presId="urn:microsoft.com/office/officeart/2005/8/layout/hierarchy2"/>
    <dgm:cxn modelId="{ACAB960E-439C-7449-99DE-75B83BE039EA}" type="presOf" srcId="{2A3B7A7C-5241-2344-B5FB-56F638000C17}" destId="{07005652-64FC-384A-AE0F-9D0D1E223871}" srcOrd="0" destOrd="0" presId="urn:microsoft.com/office/officeart/2005/8/layout/hierarchy2"/>
    <dgm:cxn modelId="{1F4AE357-28FA-054C-B685-5ACC3AA840E0}" srcId="{478412F3-6E85-A941-8642-D1304E55E8A5}" destId="{D1932259-E5FB-F045-85E3-FDC0AB637555}" srcOrd="1" destOrd="0" parTransId="{B3917D80-3433-AB49-9925-5903B32B7EEB}" sibTransId="{4D2AE64C-8314-4F4A-AD98-7D843C0D4ACC}"/>
    <dgm:cxn modelId="{3B2E8B6D-0DA3-E847-972D-BF8E0BA3DE21}" type="presOf" srcId="{EB43910F-3809-E645-AE80-1DB3EEE82CE4}" destId="{6F3F1269-7A49-BC4D-AB95-E026C47D250C}" srcOrd="0" destOrd="0" presId="urn:microsoft.com/office/officeart/2005/8/layout/hierarchy2"/>
    <dgm:cxn modelId="{ACE51552-C766-BE45-80B5-437C0AF7521F}" type="presOf" srcId="{A8207A19-DD75-534C-80BF-01D99F11449F}" destId="{0E6341B8-3E2C-CB47-BAE1-6622A9BBD171}" srcOrd="1" destOrd="0" presId="urn:microsoft.com/office/officeart/2005/8/layout/hierarchy2"/>
    <dgm:cxn modelId="{DA5B3F93-9A7E-CD49-BBCA-AFEFA5405BBE}" type="presOf" srcId="{CA0380BA-20A4-9143-ACB8-9BB62DF23B43}" destId="{FDB6F8F6-C768-8A43-939B-F5398B7D55BA}" srcOrd="0" destOrd="0" presId="urn:microsoft.com/office/officeart/2005/8/layout/hierarchy2"/>
    <dgm:cxn modelId="{31FB2E45-C0C9-5F48-BA05-0924AD519D99}" srcId="{299A960F-85B5-7043-B09A-810E69DE65EE}" destId="{52ED3359-E8AC-054F-A218-C2A0A085C211}" srcOrd="0" destOrd="0" parTransId="{17B91A36-98B4-544D-8BBC-33D194348353}" sibTransId="{D7DDA81E-5D49-6D47-9107-3779489D1251}"/>
    <dgm:cxn modelId="{7573E136-0085-2B40-9767-5319226E07F5}" type="presOf" srcId="{D1932259-E5FB-F045-85E3-FDC0AB637555}" destId="{90253326-41BF-4040-9CA1-0E547C503275}" srcOrd="0" destOrd="0" presId="urn:microsoft.com/office/officeart/2005/8/layout/hierarchy2"/>
    <dgm:cxn modelId="{285D2816-E43F-E24D-A762-E410D7663216}" type="presOf" srcId="{085A14AB-91DA-7B42-8923-4549254127C1}" destId="{D5C8DA07-0CC8-9245-9760-74219DD073AC}" srcOrd="1" destOrd="0" presId="urn:microsoft.com/office/officeart/2005/8/layout/hierarchy2"/>
    <dgm:cxn modelId="{7197F79B-3B63-0F44-BA25-BAD54DEB07C2}" srcId="{478412F3-6E85-A941-8642-D1304E55E8A5}" destId="{7E8669AE-FD08-8045-B2E4-AD932AD3DCD1}" srcOrd="0" destOrd="0" parTransId="{3CF0510B-C53B-C049-83E3-8AD5E83479ED}" sibTransId="{5AE7AF10-9DB7-4C42-8736-743C89B1C363}"/>
    <dgm:cxn modelId="{36C52F71-B124-8742-9F28-E7C7A33112DD}" type="presOf" srcId="{0C9BF39C-720C-1041-8702-265B1BB09364}" destId="{A6A40ACE-E516-CC4B-92D5-5493581B8879}" srcOrd="0" destOrd="0" presId="urn:microsoft.com/office/officeart/2005/8/layout/hierarchy2"/>
    <dgm:cxn modelId="{80FFA651-66AE-9049-BDEB-2A6038876EE2}" type="presOf" srcId="{48EDEA1C-2A97-AD4C-BF21-3F667FE090D8}" destId="{166E2582-82C4-9040-B1A8-D677DD47ED13}" srcOrd="0" destOrd="0" presId="urn:microsoft.com/office/officeart/2005/8/layout/hierarchy2"/>
    <dgm:cxn modelId="{7E70240A-2697-404B-A700-73A6BD3F47CA}" type="presOf" srcId="{F7D07F4C-572E-B843-A3B0-2C6E9F462015}" destId="{10CB4867-C4A9-CC42-9315-28338367802A}" srcOrd="0" destOrd="0" presId="urn:microsoft.com/office/officeart/2005/8/layout/hierarchy2"/>
    <dgm:cxn modelId="{167B5867-9323-7942-ADC7-3665CDDB353B}" type="presOf" srcId="{288B7512-87C4-104C-B969-7BD4C80162EE}" destId="{A1A0B58E-0EA9-5B45-A587-37A2CEEA6E9A}" srcOrd="0" destOrd="0" presId="urn:microsoft.com/office/officeart/2005/8/layout/hierarchy2"/>
    <dgm:cxn modelId="{08E0920F-E64F-864F-A250-AD0F91EE9579}" type="presOf" srcId="{0E69CF80-E949-0E4F-8717-A7DDC4F37846}" destId="{F7B96772-1140-CD4C-B504-3D8C56570860}" srcOrd="0" destOrd="0" presId="urn:microsoft.com/office/officeart/2005/8/layout/hierarchy2"/>
    <dgm:cxn modelId="{CCA9C71B-1893-8147-BE28-67FEC873EC5B}" type="presOf" srcId="{0E69CF80-E949-0E4F-8717-A7DDC4F37846}" destId="{28BE90DA-56EC-C144-BB24-4F5BAAAAFC85}" srcOrd="1" destOrd="0" presId="urn:microsoft.com/office/officeart/2005/8/layout/hierarchy2"/>
    <dgm:cxn modelId="{13A65DC3-4886-5246-A37B-0950BF1CD2D1}" type="presOf" srcId="{40F9D38D-FFDA-4E45-94C5-73E4ABA8EE77}" destId="{BE31CC7F-A397-164A-870B-4885A0A75C1F}" srcOrd="0" destOrd="0" presId="urn:microsoft.com/office/officeart/2005/8/layout/hierarchy2"/>
    <dgm:cxn modelId="{80618DF8-17E7-0949-9D75-489FC177A40D}" type="presOf" srcId="{CA0380BA-20A4-9143-ACB8-9BB62DF23B43}" destId="{2EE9A48A-E1FA-7F4C-96CF-734638736997}" srcOrd="1" destOrd="0" presId="urn:microsoft.com/office/officeart/2005/8/layout/hierarchy2"/>
    <dgm:cxn modelId="{C81BDD9A-BAE4-EA4A-904A-AF45C67F8579}" srcId="{1A1071B5-3B03-5A42-810F-630A3CDAC8FF}" destId="{478412F3-6E85-A941-8642-D1304E55E8A5}" srcOrd="0" destOrd="0" parTransId="{5B067296-F2D8-FA4B-BDEE-3263463DC89C}" sibTransId="{8B9B55DB-982D-EA4D-8BBB-8492A5B47BD8}"/>
    <dgm:cxn modelId="{255468FA-75F1-5C47-9E4D-6D9ADB1EC7C7}" type="presOf" srcId="{D0340805-540D-A940-94E0-DC6D3823439B}" destId="{8CACF30F-EE20-354B-8ED9-79CBEB90DC75}" srcOrd="0" destOrd="0" presId="urn:microsoft.com/office/officeart/2005/8/layout/hierarchy2"/>
    <dgm:cxn modelId="{355F2E79-CEBE-9048-BE6C-4519201084D3}" type="presOf" srcId="{48EDEA1C-2A97-AD4C-BF21-3F667FE090D8}" destId="{C75735CC-3702-0949-B4E5-D32113D0D357}" srcOrd="1" destOrd="0" presId="urn:microsoft.com/office/officeart/2005/8/layout/hierarchy2"/>
    <dgm:cxn modelId="{35739179-0F50-3C4B-8F24-EB170784653C}" srcId="{D0340805-540D-A940-94E0-DC6D3823439B}" destId="{2E94E06D-3F80-894E-9983-2133677F27FC}" srcOrd="0" destOrd="0" parTransId="{40F9D38D-FFDA-4E45-94C5-73E4ABA8EE77}" sibTransId="{14D17629-0EEB-3645-956A-E0BBB093BA4F}"/>
    <dgm:cxn modelId="{7F6E5DC2-1241-164C-BE99-17707F760A9C}" type="presOf" srcId="{0E648A9B-9890-684E-8ACB-F5805D651F6B}" destId="{4F9A37EB-B9C0-5F4D-8499-4991F2F8AE36}" srcOrd="0" destOrd="0" presId="urn:microsoft.com/office/officeart/2005/8/layout/hierarchy2"/>
    <dgm:cxn modelId="{FF040900-5162-8C44-B911-9F9474528AA4}" type="presOf" srcId="{69072BFA-75D0-6C4A-8559-A2D158653CD0}" destId="{2B078365-9FD2-0840-85F4-105E7473B1D2}" srcOrd="0" destOrd="0" presId="urn:microsoft.com/office/officeart/2005/8/layout/hierarchy2"/>
    <dgm:cxn modelId="{6976A874-E758-724F-9C1A-97B4D9769AF8}" type="presOf" srcId="{DCF93B1E-D65A-1240-847F-01ECB968DAFB}" destId="{C1826BF2-CC57-5040-BDBA-5CAD68DEB355}" srcOrd="0" destOrd="0" presId="urn:microsoft.com/office/officeart/2005/8/layout/hierarchy2"/>
    <dgm:cxn modelId="{7375C6E1-413B-CC43-86BC-EA364AF3965C}" type="presOf" srcId="{13667212-6F67-A14B-AB04-E6C557302F89}" destId="{F5DD8C63-E403-3A45-A533-A41AAB792A9D}" srcOrd="1" destOrd="0" presId="urn:microsoft.com/office/officeart/2005/8/layout/hierarchy2"/>
    <dgm:cxn modelId="{D2747055-CED4-0541-B3B6-09C06B21B9CA}" srcId="{478412F3-6E85-A941-8642-D1304E55E8A5}" destId="{299A960F-85B5-7043-B09A-810E69DE65EE}" srcOrd="2" destOrd="0" parTransId="{0E69CF80-E949-0E4F-8717-A7DDC4F37846}" sibTransId="{E208B7D2-A937-4048-9724-036A590B3049}"/>
    <dgm:cxn modelId="{749AAC0A-65D7-834A-B339-3CDA9432170C}" type="presOf" srcId="{07C1065D-C254-2445-B5F5-870E725180A6}" destId="{E7BCCB7F-BAB6-AB42-83DB-BC27D50036FC}" srcOrd="0" destOrd="0" presId="urn:microsoft.com/office/officeart/2005/8/layout/hierarchy2"/>
    <dgm:cxn modelId="{015B793F-884F-D540-8D06-D1D92C0CEAF6}" srcId="{91A0230E-E79F-ED4C-9749-FFC7EC527DAF}" destId="{2D558353-9C9E-4B42-8AFC-796264F07A4A}" srcOrd="1" destOrd="0" parTransId="{48EDEA1C-2A97-AD4C-BF21-3F667FE090D8}" sibTransId="{283E8E02-2C1E-5F46-9A55-6C8A7E213C2F}"/>
    <dgm:cxn modelId="{4404D9F5-6323-BA40-A987-2DA5E25C76F0}" type="presParOf" srcId="{5CE755E3-F35C-AC46-B71E-F18742A07DB2}" destId="{3DD1C66A-8CEA-154F-AC4F-D7B868363ECF}" srcOrd="0" destOrd="0" presId="urn:microsoft.com/office/officeart/2005/8/layout/hierarchy2"/>
    <dgm:cxn modelId="{4445E107-1F9B-9641-893F-79B5CDD3863F}" type="presParOf" srcId="{3DD1C66A-8CEA-154F-AC4F-D7B868363ECF}" destId="{B97DB537-D988-8647-A14C-FD5F767F421D}" srcOrd="0" destOrd="0" presId="urn:microsoft.com/office/officeart/2005/8/layout/hierarchy2"/>
    <dgm:cxn modelId="{4AE5BEBF-657D-E145-B53B-33A6CA071E89}" type="presParOf" srcId="{3DD1C66A-8CEA-154F-AC4F-D7B868363ECF}" destId="{A1883768-2BF5-7444-8609-89E288362828}" srcOrd="1" destOrd="0" presId="urn:microsoft.com/office/officeart/2005/8/layout/hierarchy2"/>
    <dgm:cxn modelId="{C8537E4F-1802-E04E-932F-55944764E61B}" type="presParOf" srcId="{A1883768-2BF5-7444-8609-89E288362828}" destId="{D7BB704F-DB30-DE46-B204-40376E6BBB7C}" srcOrd="0" destOrd="0" presId="urn:microsoft.com/office/officeart/2005/8/layout/hierarchy2"/>
    <dgm:cxn modelId="{322C0957-B0A3-894E-BA3F-4B137BC133C4}" type="presParOf" srcId="{D7BB704F-DB30-DE46-B204-40376E6BBB7C}" destId="{12868102-CCBC-DE4E-9F81-1CF1392F7041}" srcOrd="0" destOrd="0" presId="urn:microsoft.com/office/officeart/2005/8/layout/hierarchy2"/>
    <dgm:cxn modelId="{39B2FA23-EBC5-2440-A552-573A2335C22E}" type="presParOf" srcId="{A1883768-2BF5-7444-8609-89E288362828}" destId="{E1B17253-9D42-CA46-BCD9-5A3342853EC3}" srcOrd="1" destOrd="0" presId="urn:microsoft.com/office/officeart/2005/8/layout/hierarchy2"/>
    <dgm:cxn modelId="{16A94935-6154-2A48-B2C6-E560A0FDE9A8}" type="presParOf" srcId="{E1B17253-9D42-CA46-BCD9-5A3342853EC3}" destId="{35B60B11-4353-9D4B-8E2F-5BC14C2FF6CC}" srcOrd="0" destOrd="0" presId="urn:microsoft.com/office/officeart/2005/8/layout/hierarchy2"/>
    <dgm:cxn modelId="{AB15B1DC-28BD-974F-8421-F3E70DE31813}" type="presParOf" srcId="{E1B17253-9D42-CA46-BCD9-5A3342853EC3}" destId="{B16F528A-7948-8A46-93A7-9A862054C9F9}" srcOrd="1" destOrd="0" presId="urn:microsoft.com/office/officeart/2005/8/layout/hierarchy2"/>
    <dgm:cxn modelId="{DA4E3F64-2D74-814F-97FF-2FC9F64C2F50}" type="presParOf" srcId="{B16F528A-7948-8A46-93A7-9A862054C9F9}" destId="{594D3A58-84DF-7F42-8E0A-33599663831D}" srcOrd="0" destOrd="0" presId="urn:microsoft.com/office/officeart/2005/8/layout/hierarchy2"/>
    <dgm:cxn modelId="{9F5B5D49-D798-374C-BD9D-1DC5890910FA}" type="presParOf" srcId="{594D3A58-84DF-7F42-8E0A-33599663831D}" destId="{3078DCC3-7BF0-C741-9B58-9B9A5BA757DF}" srcOrd="0" destOrd="0" presId="urn:microsoft.com/office/officeart/2005/8/layout/hierarchy2"/>
    <dgm:cxn modelId="{FAAEAE9C-30C5-AE4A-8BCE-B8F341419B06}" type="presParOf" srcId="{B16F528A-7948-8A46-93A7-9A862054C9F9}" destId="{A70E2481-94A2-CC44-8361-863AF2E2E387}" srcOrd="1" destOrd="0" presId="urn:microsoft.com/office/officeart/2005/8/layout/hierarchy2"/>
    <dgm:cxn modelId="{DE665AE7-048E-DC43-9E58-6B822E3B4E40}" type="presParOf" srcId="{A70E2481-94A2-CC44-8361-863AF2E2E387}" destId="{10CB4867-C4A9-CC42-9315-28338367802A}" srcOrd="0" destOrd="0" presId="urn:microsoft.com/office/officeart/2005/8/layout/hierarchy2"/>
    <dgm:cxn modelId="{37CA0338-6830-9940-9ABA-96B88785CB10}" type="presParOf" srcId="{A70E2481-94A2-CC44-8361-863AF2E2E387}" destId="{755F4290-CCAD-F047-AE12-D0135443CBB7}" srcOrd="1" destOrd="0" presId="urn:microsoft.com/office/officeart/2005/8/layout/hierarchy2"/>
    <dgm:cxn modelId="{6EA0BFA9-5602-7743-832F-9D5882C0E5DB}" type="presParOf" srcId="{A1883768-2BF5-7444-8609-89E288362828}" destId="{711A0E4E-E6E4-6640-B163-60DD37E4DDB0}" srcOrd="2" destOrd="0" presId="urn:microsoft.com/office/officeart/2005/8/layout/hierarchy2"/>
    <dgm:cxn modelId="{DF5C0207-CE16-374C-913C-0A52AA40F325}" type="presParOf" srcId="{711A0E4E-E6E4-6640-B163-60DD37E4DDB0}" destId="{F987B180-3926-8D41-B811-8E0D70F08DB0}" srcOrd="0" destOrd="0" presId="urn:microsoft.com/office/officeart/2005/8/layout/hierarchy2"/>
    <dgm:cxn modelId="{F399703B-F14B-F84A-9EDD-C9D4A4D52253}" type="presParOf" srcId="{A1883768-2BF5-7444-8609-89E288362828}" destId="{C008E75E-3A11-4149-BE2B-A0A97EB80208}" srcOrd="3" destOrd="0" presId="urn:microsoft.com/office/officeart/2005/8/layout/hierarchy2"/>
    <dgm:cxn modelId="{88A6B406-C620-0842-96E8-501C286640D6}" type="presParOf" srcId="{C008E75E-3A11-4149-BE2B-A0A97EB80208}" destId="{90253326-41BF-4040-9CA1-0E547C503275}" srcOrd="0" destOrd="0" presId="urn:microsoft.com/office/officeart/2005/8/layout/hierarchy2"/>
    <dgm:cxn modelId="{1643B36C-808E-4842-9713-6A0D25039134}" type="presParOf" srcId="{C008E75E-3A11-4149-BE2B-A0A97EB80208}" destId="{4E691FE8-18AB-F442-B059-EC953B9562E6}" srcOrd="1" destOrd="0" presId="urn:microsoft.com/office/officeart/2005/8/layout/hierarchy2"/>
    <dgm:cxn modelId="{74A256EB-24EF-3642-B26D-D0D0F27EE2AB}" type="presParOf" srcId="{4E691FE8-18AB-F442-B059-EC953B9562E6}" destId="{07005652-64FC-384A-AE0F-9D0D1E223871}" srcOrd="0" destOrd="0" presId="urn:microsoft.com/office/officeart/2005/8/layout/hierarchy2"/>
    <dgm:cxn modelId="{6C2B204B-0FD9-0C49-88E6-7FCE78CE6801}" type="presParOf" srcId="{07005652-64FC-384A-AE0F-9D0D1E223871}" destId="{1E3856E3-4026-FC4E-9A45-782B4BF9A235}" srcOrd="0" destOrd="0" presId="urn:microsoft.com/office/officeart/2005/8/layout/hierarchy2"/>
    <dgm:cxn modelId="{94D4F24F-DD60-7140-81E6-B24E25F8A700}" type="presParOf" srcId="{4E691FE8-18AB-F442-B059-EC953B9562E6}" destId="{AD26DA91-792A-D24B-B383-BCEF2BB79C42}" srcOrd="1" destOrd="0" presId="urn:microsoft.com/office/officeart/2005/8/layout/hierarchy2"/>
    <dgm:cxn modelId="{804C260D-A0C6-884C-AA5A-FB0847E1CB99}" type="presParOf" srcId="{AD26DA91-792A-D24B-B383-BCEF2BB79C42}" destId="{85DA256E-6C64-FB48-9F45-489701FB1B1F}" srcOrd="0" destOrd="0" presId="urn:microsoft.com/office/officeart/2005/8/layout/hierarchy2"/>
    <dgm:cxn modelId="{F419890E-FEC6-8D47-88C2-C70F15604EB7}" type="presParOf" srcId="{AD26DA91-792A-D24B-B383-BCEF2BB79C42}" destId="{9DD62C1F-B5B1-FD40-8392-FDF9B3DDBA83}" srcOrd="1" destOrd="0" presId="urn:microsoft.com/office/officeart/2005/8/layout/hierarchy2"/>
    <dgm:cxn modelId="{3F4D47FA-37C9-0844-9EA7-CABB2905357C}" type="presParOf" srcId="{A1883768-2BF5-7444-8609-89E288362828}" destId="{F7B96772-1140-CD4C-B504-3D8C56570860}" srcOrd="4" destOrd="0" presId="urn:microsoft.com/office/officeart/2005/8/layout/hierarchy2"/>
    <dgm:cxn modelId="{41DC4111-2EA0-BA45-B30C-535CEBB3D83B}" type="presParOf" srcId="{F7B96772-1140-CD4C-B504-3D8C56570860}" destId="{28BE90DA-56EC-C144-BB24-4F5BAAAAFC85}" srcOrd="0" destOrd="0" presId="urn:microsoft.com/office/officeart/2005/8/layout/hierarchy2"/>
    <dgm:cxn modelId="{4356422F-068F-9A4E-A53E-ADB6165C8ADF}" type="presParOf" srcId="{A1883768-2BF5-7444-8609-89E288362828}" destId="{29F7824F-7841-B14F-BFFC-E7ADEFFFFAD3}" srcOrd="5" destOrd="0" presId="urn:microsoft.com/office/officeart/2005/8/layout/hierarchy2"/>
    <dgm:cxn modelId="{D5E9312D-B851-884A-AB05-81BC3990FD50}" type="presParOf" srcId="{29F7824F-7841-B14F-BFFC-E7ADEFFFFAD3}" destId="{905481E1-35DA-4B4D-8441-AFE0AFEE82D8}" srcOrd="0" destOrd="0" presId="urn:microsoft.com/office/officeart/2005/8/layout/hierarchy2"/>
    <dgm:cxn modelId="{F2A21B77-0C9F-6B41-B9D3-52B25D764901}" type="presParOf" srcId="{29F7824F-7841-B14F-BFFC-E7ADEFFFFAD3}" destId="{679FCFD5-8FB5-1546-AC4F-E52543FC45B2}" srcOrd="1" destOrd="0" presId="urn:microsoft.com/office/officeart/2005/8/layout/hierarchy2"/>
    <dgm:cxn modelId="{855DB474-87BC-FB49-932A-AB1ED039F21E}" type="presParOf" srcId="{679FCFD5-8FB5-1546-AC4F-E52543FC45B2}" destId="{15A1363A-8967-8249-9ADA-170ED60B110F}" srcOrd="0" destOrd="0" presId="urn:microsoft.com/office/officeart/2005/8/layout/hierarchy2"/>
    <dgm:cxn modelId="{BC8CFF56-D4C1-1E40-8534-CE813699A459}" type="presParOf" srcId="{15A1363A-8967-8249-9ADA-170ED60B110F}" destId="{16151DA0-2E47-0F4F-8682-169A02DD7025}" srcOrd="0" destOrd="0" presId="urn:microsoft.com/office/officeart/2005/8/layout/hierarchy2"/>
    <dgm:cxn modelId="{89CCC024-FF19-5241-9DAA-836AE4C679E7}" type="presParOf" srcId="{679FCFD5-8FB5-1546-AC4F-E52543FC45B2}" destId="{58C89A54-44E0-9645-A289-B4FC804D2AFC}" srcOrd="1" destOrd="0" presId="urn:microsoft.com/office/officeart/2005/8/layout/hierarchy2"/>
    <dgm:cxn modelId="{65987FA5-C19F-7D42-824A-D813C4386D3C}" type="presParOf" srcId="{58C89A54-44E0-9645-A289-B4FC804D2AFC}" destId="{B2847F4C-F8B2-2942-A59B-A2F54F4DD073}" srcOrd="0" destOrd="0" presId="urn:microsoft.com/office/officeart/2005/8/layout/hierarchy2"/>
    <dgm:cxn modelId="{94DC7A7A-6BB5-0E41-A736-07CC3470075C}" type="presParOf" srcId="{58C89A54-44E0-9645-A289-B4FC804D2AFC}" destId="{D50F42DA-AB7B-7644-ACC0-60E5DA79B6C5}" srcOrd="1" destOrd="0" presId="urn:microsoft.com/office/officeart/2005/8/layout/hierarchy2"/>
    <dgm:cxn modelId="{00C5CCC5-D8F0-5A4C-A2F0-A26BE4A1CD11}" type="presParOf" srcId="{A1883768-2BF5-7444-8609-89E288362828}" destId="{4F9A37EB-B9C0-5F4D-8499-4991F2F8AE36}" srcOrd="6" destOrd="0" presId="urn:microsoft.com/office/officeart/2005/8/layout/hierarchy2"/>
    <dgm:cxn modelId="{61937607-5BDA-714C-A3AF-595DB6A19F78}" type="presParOf" srcId="{4F9A37EB-B9C0-5F4D-8499-4991F2F8AE36}" destId="{A86340C8-8C05-5746-9193-6C21980403F7}" srcOrd="0" destOrd="0" presId="urn:microsoft.com/office/officeart/2005/8/layout/hierarchy2"/>
    <dgm:cxn modelId="{0B08A0AA-E250-E24E-90AF-3C66156E0C8B}" type="presParOf" srcId="{A1883768-2BF5-7444-8609-89E288362828}" destId="{145DF39B-783B-4E4C-9E1C-E0DDB2C70FE6}" srcOrd="7" destOrd="0" presId="urn:microsoft.com/office/officeart/2005/8/layout/hierarchy2"/>
    <dgm:cxn modelId="{43EA6880-EA85-D14C-ADA2-A49E44ABD26A}" type="presParOf" srcId="{145DF39B-783B-4E4C-9E1C-E0DDB2C70FE6}" destId="{AEB5BB0A-60D9-3F47-862E-0D9C5B63E028}" srcOrd="0" destOrd="0" presId="urn:microsoft.com/office/officeart/2005/8/layout/hierarchy2"/>
    <dgm:cxn modelId="{DA0D8D56-54E7-F946-9A96-B56A31A983E5}" type="presParOf" srcId="{145DF39B-783B-4E4C-9E1C-E0DDB2C70FE6}" destId="{514987DE-1DA1-4146-8404-016A75992DE5}" srcOrd="1" destOrd="0" presId="urn:microsoft.com/office/officeart/2005/8/layout/hierarchy2"/>
    <dgm:cxn modelId="{EDB02048-E5C9-9D43-9E63-9BD07FD8C086}" type="presParOf" srcId="{514987DE-1DA1-4146-8404-016A75992DE5}" destId="{DC6C9391-61CA-AF47-899B-B4DF4E8CA483}" srcOrd="0" destOrd="0" presId="urn:microsoft.com/office/officeart/2005/8/layout/hierarchy2"/>
    <dgm:cxn modelId="{2271573D-2797-7A43-A878-19837596A99E}" type="presParOf" srcId="{DC6C9391-61CA-AF47-899B-B4DF4E8CA483}" destId="{2CE8B5DF-034E-D147-B17A-EFE78894FEA8}" srcOrd="0" destOrd="0" presId="urn:microsoft.com/office/officeart/2005/8/layout/hierarchy2"/>
    <dgm:cxn modelId="{157B3698-A505-C045-A615-4BBE760E6B4F}" type="presParOf" srcId="{514987DE-1DA1-4146-8404-016A75992DE5}" destId="{639D6962-EB5E-794B-B1EA-3FC91B4D368C}" srcOrd="1" destOrd="0" presId="urn:microsoft.com/office/officeart/2005/8/layout/hierarchy2"/>
    <dgm:cxn modelId="{0CE5BAFF-583B-744E-A22D-7E9DFDD59842}" type="presParOf" srcId="{639D6962-EB5E-794B-B1EA-3FC91B4D368C}" destId="{FF11B615-1656-7547-B8DD-6A21C597816E}" srcOrd="0" destOrd="0" presId="urn:microsoft.com/office/officeart/2005/8/layout/hierarchy2"/>
    <dgm:cxn modelId="{E4104A0D-E258-9947-9181-76EC86F58C90}" type="presParOf" srcId="{639D6962-EB5E-794B-B1EA-3FC91B4D368C}" destId="{9DFD47D3-BC2E-7543-94BA-B0CC06322782}" srcOrd="1" destOrd="0" presId="urn:microsoft.com/office/officeart/2005/8/layout/hierarchy2"/>
    <dgm:cxn modelId="{6AEF29DF-5B50-1948-8034-19A3915CDEF3}" type="presParOf" srcId="{514987DE-1DA1-4146-8404-016A75992DE5}" destId="{166E2582-82C4-9040-B1A8-D677DD47ED13}" srcOrd="2" destOrd="0" presId="urn:microsoft.com/office/officeart/2005/8/layout/hierarchy2"/>
    <dgm:cxn modelId="{6312A37D-8180-A043-A5A4-62715B4C70FA}" type="presParOf" srcId="{166E2582-82C4-9040-B1A8-D677DD47ED13}" destId="{C75735CC-3702-0949-B4E5-D32113D0D357}" srcOrd="0" destOrd="0" presId="urn:microsoft.com/office/officeart/2005/8/layout/hierarchy2"/>
    <dgm:cxn modelId="{8FBE3F17-7036-CD4F-938E-AEEBE62A02CD}" type="presParOf" srcId="{514987DE-1DA1-4146-8404-016A75992DE5}" destId="{BFEB5DD8-5659-8E4E-8523-D0E3376D4F70}" srcOrd="3" destOrd="0" presId="urn:microsoft.com/office/officeart/2005/8/layout/hierarchy2"/>
    <dgm:cxn modelId="{1A75E739-D207-4D4B-8A4E-7645C3B37491}" type="presParOf" srcId="{BFEB5DD8-5659-8E4E-8523-D0E3376D4F70}" destId="{208A49EE-E024-3F41-9D4D-9BD5C7814608}" srcOrd="0" destOrd="0" presId="urn:microsoft.com/office/officeart/2005/8/layout/hierarchy2"/>
    <dgm:cxn modelId="{4C40EFA0-9355-C241-805F-5CBB3D403C45}" type="presParOf" srcId="{BFEB5DD8-5659-8E4E-8523-D0E3376D4F70}" destId="{6462D7EA-0552-FF4C-909C-405AC975292E}" srcOrd="1" destOrd="0" presId="urn:microsoft.com/office/officeart/2005/8/layout/hierarchy2"/>
    <dgm:cxn modelId="{D573A3CC-9E02-BB4C-9434-8B2B98A5C29E}" type="presParOf" srcId="{514987DE-1DA1-4146-8404-016A75992DE5}" destId="{E7C147E2-803B-0B49-8591-219760454D5A}" srcOrd="4" destOrd="0" presId="urn:microsoft.com/office/officeart/2005/8/layout/hierarchy2"/>
    <dgm:cxn modelId="{52594BA6-636E-EB4F-963A-E40F1DAD5DCA}" type="presParOf" srcId="{E7C147E2-803B-0B49-8591-219760454D5A}" destId="{02E098D1-A303-EA40-B3FB-ACC2BBB2C3DE}" srcOrd="0" destOrd="0" presId="urn:microsoft.com/office/officeart/2005/8/layout/hierarchy2"/>
    <dgm:cxn modelId="{FD639D75-4DFB-F444-A921-D16FF2927259}" type="presParOf" srcId="{514987DE-1DA1-4146-8404-016A75992DE5}" destId="{CD580BCF-C51E-7143-8313-3322C8B24E50}" srcOrd="5" destOrd="0" presId="urn:microsoft.com/office/officeart/2005/8/layout/hierarchy2"/>
    <dgm:cxn modelId="{D386F8E3-92C0-7D43-A92E-F193F7D6D9A8}" type="presParOf" srcId="{CD580BCF-C51E-7143-8313-3322C8B24E50}" destId="{F528E1C8-D247-4248-B35F-4D138792D99E}" srcOrd="0" destOrd="0" presId="urn:microsoft.com/office/officeart/2005/8/layout/hierarchy2"/>
    <dgm:cxn modelId="{1D805593-3062-564B-A830-31DADEA4A7C2}" type="presParOf" srcId="{CD580BCF-C51E-7143-8313-3322C8B24E50}" destId="{BB22B467-BB65-9E40-80B8-5BDE536A7A62}" srcOrd="1" destOrd="0" presId="urn:microsoft.com/office/officeart/2005/8/layout/hierarchy2"/>
    <dgm:cxn modelId="{C5423BAD-6D6B-864F-B51B-0BBDE87550CB}" type="presParOf" srcId="{BB22B467-BB65-9E40-80B8-5BDE536A7A62}" destId="{A07FBA11-CBE2-1E4A-96A6-78C437AD4DFE}" srcOrd="0" destOrd="0" presId="urn:microsoft.com/office/officeart/2005/8/layout/hierarchy2"/>
    <dgm:cxn modelId="{0FDF0984-3A36-0546-98E3-AA6F577D32C8}" type="presParOf" srcId="{A07FBA11-CBE2-1E4A-96A6-78C437AD4DFE}" destId="{69EFD1C7-FE9C-C94F-BCE9-93DB9C28901C}" srcOrd="0" destOrd="0" presId="urn:microsoft.com/office/officeart/2005/8/layout/hierarchy2"/>
    <dgm:cxn modelId="{A635A7BB-1A4F-B24D-BE12-AE353579666E}" type="presParOf" srcId="{BB22B467-BB65-9E40-80B8-5BDE536A7A62}" destId="{BE462E06-5E57-FB40-838E-3E23F877ECB8}" srcOrd="1" destOrd="0" presId="urn:microsoft.com/office/officeart/2005/8/layout/hierarchy2"/>
    <dgm:cxn modelId="{F3769F97-39E6-0D40-8DEB-FD28CD229DBA}" type="presParOf" srcId="{BE462E06-5E57-FB40-838E-3E23F877ECB8}" destId="{A6A40ACE-E516-CC4B-92D5-5493581B8879}" srcOrd="0" destOrd="0" presId="urn:microsoft.com/office/officeart/2005/8/layout/hierarchy2"/>
    <dgm:cxn modelId="{5A32868E-9C28-854B-8997-3014FB39AA5A}" type="presParOf" srcId="{BE462E06-5E57-FB40-838E-3E23F877ECB8}" destId="{949D8812-A332-0F45-8DBC-E96545E4C09E}" srcOrd="1" destOrd="0" presId="urn:microsoft.com/office/officeart/2005/8/layout/hierarchy2"/>
    <dgm:cxn modelId="{5623A0E0-B1E2-724B-825E-FC3DB60CF7A9}" type="presParOf" srcId="{514987DE-1DA1-4146-8404-016A75992DE5}" destId="{E7BCCB7F-BAB6-AB42-83DB-BC27D50036FC}" srcOrd="6" destOrd="0" presId="urn:microsoft.com/office/officeart/2005/8/layout/hierarchy2"/>
    <dgm:cxn modelId="{AA01E5FD-8CA9-A44C-906A-6B9B0CA7A089}" type="presParOf" srcId="{E7BCCB7F-BAB6-AB42-83DB-BC27D50036FC}" destId="{839CE306-64C1-114C-9CE6-952F2BEA02DE}" srcOrd="0" destOrd="0" presId="urn:microsoft.com/office/officeart/2005/8/layout/hierarchy2"/>
    <dgm:cxn modelId="{17CBB072-AF50-2E4A-A6E5-1D01848D99BB}" type="presParOf" srcId="{514987DE-1DA1-4146-8404-016A75992DE5}" destId="{F4A2670A-9FFD-6143-AB55-03219A0D94B3}" srcOrd="7" destOrd="0" presId="urn:microsoft.com/office/officeart/2005/8/layout/hierarchy2"/>
    <dgm:cxn modelId="{E05187B2-B771-7A48-8645-FDFB24EE1193}" type="presParOf" srcId="{F4A2670A-9FFD-6143-AB55-03219A0D94B3}" destId="{2B078365-9FD2-0840-85F4-105E7473B1D2}" srcOrd="0" destOrd="0" presId="urn:microsoft.com/office/officeart/2005/8/layout/hierarchy2"/>
    <dgm:cxn modelId="{51EF98AC-2C8D-8144-AFCB-8A2488818030}" type="presParOf" srcId="{F4A2670A-9FFD-6143-AB55-03219A0D94B3}" destId="{CC8CF6E7-029C-084B-9611-531138C54268}" srcOrd="1" destOrd="0" presId="urn:microsoft.com/office/officeart/2005/8/layout/hierarchy2"/>
    <dgm:cxn modelId="{79274C3E-379D-9841-A4EA-F365A81CC3E1}" type="presParOf" srcId="{514987DE-1DA1-4146-8404-016A75992DE5}" destId="{FDB6F8F6-C768-8A43-939B-F5398B7D55BA}" srcOrd="8" destOrd="0" presId="urn:microsoft.com/office/officeart/2005/8/layout/hierarchy2"/>
    <dgm:cxn modelId="{ED7CB1F6-0D0F-2443-9D6B-CDC125AFAB98}" type="presParOf" srcId="{FDB6F8F6-C768-8A43-939B-F5398B7D55BA}" destId="{2EE9A48A-E1FA-7F4C-96CF-734638736997}" srcOrd="0" destOrd="0" presId="urn:microsoft.com/office/officeart/2005/8/layout/hierarchy2"/>
    <dgm:cxn modelId="{9CBF4DCB-2CCF-C444-BB77-AB36BDB410EB}" type="presParOf" srcId="{514987DE-1DA1-4146-8404-016A75992DE5}" destId="{DC7F0026-7E1B-6148-8F21-A3FD4F195033}" srcOrd="9" destOrd="0" presId="urn:microsoft.com/office/officeart/2005/8/layout/hierarchy2"/>
    <dgm:cxn modelId="{8597E120-43D7-3547-B4F4-893A029BD4EB}" type="presParOf" srcId="{DC7F0026-7E1B-6148-8F21-A3FD4F195033}" destId="{5A8FE00E-EFF2-5F41-B581-618AE316E4DE}" srcOrd="0" destOrd="0" presId="urn:microsoft.com/office/officeart/2005/8/layout/hierarchy2"/>
    <dgm:cxn modelId="{419A2745-4540-F845-A228-8571AA004350}" type="presParOf" srcId="{DC7F0026-7E1B-6148-8F21-A3FD4F195033}" destId="{A9C694AB-43F6-F94F-ABCE-7513C210B7BF}" srcOrd="1" destOrd="0" presId="urn:microsoft.com/office/officeart/2005/8/layout/hierarchy2"/>
    <dgm:cxn modelId="{37144F53-0607-074A-BB62-19F4AD8FA9C8}" type="presParOf" srcId="{A9C694AB-43F6-F94F-ABCE-7513C210B7BF}" destId="{43A76563-ABBF-E643-8172-C745A08D103E}" srcOrd="0" destOrd="0" presId="urn:microsoft.com/office/officeart/2005/8/layout/hierarchy2"/>
    <dgm:cxn modelId="{C75E67B2-A68F-3147-8562-D61B5BB0812E}" type="presParOf" srcId="{43A76563-ABBF-E643-8172-C745A08D103E}" destId="{030F32B3-F5D9-3B44-B8B3-B64957A179F3}" srcOrd="0" destOrd="0" presId="urn:microsoft.com/office/officeart/2005/8/layout/hierarchy2"/>
    <dgm:cxn modelId="{081234C7-7AC5-CC44-9CF1-B514669DD322}" type="presParOf" srcId="{A9C694AB-43F6-F94F-ABCE-7513C210B7BF}" destId="{3A53FF2A-3B66-F64A-8FE6-CD638784BB11}" srcOrd="1" destOrd="0" presId="urn:microsoft.com/office/officeart/2005/8/layout/hierarchy2"/>
    <dgm:cxn modelId="{F78E7E9D-CAF6-A042-BE6A-69DAF6455362}" type="presParOf" srcId="{3A53FF2A-3B66-F64A-8FE6-CD638784BB11}" destId="{07CB02C0-43F6-8D40-BC72-B78D29EF7AAA}" srcOrd="0" destOrd="0" presId="urn:microsoft.com/office/officeart/2005/8/layout/hierarchy2"/>
    <dgm:cxn modelId="{8154865C-75B0-9742-8038-6D518B0DF883}" type="presParOf" srcId="{3A53FF2A-3B66-F64A-8FE6-CD638784BB11}" destId="{8CD1A915-09C7-984C-9637-443DF7824834}" srcOrd="1" destOrd="0" presId="urn:microsoft.com/office/officeart/2005/8/layout/hierarchy2"/>
    <dgm:cxn modelId="{73598AEE-0CC0-B044-9EBB-AC7451BE6D81}" type="presParOf" srcId="{A1883768-2BF5-7444-8609-89E288362828}" destId="{C1826BF2-CC57-5040-BDBA-5CAD68DEB355}" srcOrd="8" destOrd="0" presId="urn:microsoft.com/office/officeart/2005/8/layout/hierarchy2"/>
    <dgm:cxn modelId="{735CBCB7-FAAC-4745-BDD3-DD4D217360FA}" type="presParOf" srcId="{C1826BF2-CC57-5040-BDBA-5CAD68DEB355}" destId="{A93046CA-5E16-E543-A14A-F444398502E2}" srcOrd="0" destOrd="0" presId="urn:microsoft.com/office/officeart/2005/8/layout/hierarchy2"/>
    <dgm:cxn modelId="{A40BD7CE-C2DA-254D-8C2B-B88CC829C5CD}" type="presParOf" srcId="{A1883768-2BF5-7444-8609-89E288362828}" destId="{8AA17C42-6328-6D40-AD10-6E860053FDAC}" srcOrd="9" destOrd="0" presId="urn:microsoft.com/office/officeart/2005/8/layout/hierarchy2"/>
    <dgm:cxn modelId="{F731927C-884F-284A-A33B-A1CE5F92A6DB}" type="presParOf" srcId="{8AA17C42-6328-6D40-AD10-6E860053FDAC}" destId="{0B346450-F5D2-5E41-8C1B-18C99AB8E6C5}" srcOrd="0" destOrd="0" presId="urn:microsoft.com/office/officeart/2005/8/layout/hierarchy2"/>
    <dgm:cxn modelId="{74DF5D0C-9775-C349-A992-8FD7E6B55A55}" type="presParOf" srcId="{8AA17C42-6328-6D40-AD10-6E860053FDAC}" destId="{5DF48290-F8EB-214E-B49B-2AD6330DAAA2}" srcOrd="1" destOrd="0" presId="urn:microsoft.com/office/officeart/2005/8/layout/hierarchy2"/>
    <dgm:cxn modelId="{14758B9A-EE23-864A-8B1D-FCE3CCF5B872}" type="presParOf" srcId="{5DF48290-F8EB-214E-B49B-2AD6330DAAA2}" destId="{3EE5BAB5-2779-6A43-861E-2E6AD9201050}" srcOrd="0" destOrd="0" presId="urn:microsoft.com/office/officeart/2005/8/layout/hierarchy2"/>
    <dgm:cxn modelId="{EA491BC5-03F4-DC44-88F4-D9C526F7DF3D}" type="presParOf" srcId="{3EE5BAB5-2779-6A43-861E-2E6AD9201050}" destId="{F5DD8C63-E403-3A45-A533-A41AAB792A9D}" srcOrd="0" destOrd="0" presId="urn:microsoft.com/office/officeart/2005/8/layout/hierarchy2"/>
    <dgm:cxn modelId="{74299376-D2E4-4044-8AA6-759657D4EBC5}" type="presParOf" srcId="{5DF48290-F8EB-214E-B49B-2AD6330DAAA2}" destId="{0C2DC77A-7E03-574C-B305-5701DF1E9691}" srcOrd="1" destOrd="0" presId="urn:microsoft.com/office/officeart/2005/8/layout/hierarchy2"/>
    <dgm:cxn modelId="{26BA8874-037E-6848-AABE-372F8C49D2E8}" type="presParOf" srcId="{0C2DC77A-7E03-574C-B305-5701DF1E9691}" destId="{D1DCED19-6CDD-B746-9556-2EC16DAD8C9C}" srcOrd="0" destOrd="0" presId="urn:microsoft.com/office/officeart/2005/8/layout/hierarchy2"/>
    <dgm:cxn modelId="{1B4AAAA4-1885-1046-99DB-6E93DA0B54C8}" type="presParOf" srcId="{0C2DC77A-7E03-574C-B305-5701DF1E9691}" destId="{00E9504F-2C2D-2F42-9591-1898E7AE657C}" srcOrd="1" destOrd="0" presId="urn:microsoft.com/office/officeart/2005/8/layout/hierarchy2"/>
    <dgm:cxn modelId="{B1398CE9-3F0E-2143-8680-AA618D95B57A}" type="presParOf" srcId="{5DF48290-F8EB-214E-B49B-2AD6330DAAA2}" destId="{3947E0FE-9CA2-1F4A-B185-B69189ACA426}" srcOrd="2" destOrd="0" presId="urn:microsoft.com/office/officeart/2005/8/layout/hierarchy2"/>
    <dgm:cxn modelId="{31B46605-7D21-5840-8BD3-C8D859879C46}" type="presParOf" srcId="{3947E0FE-9CA2-1F4A-B185-B69189ACA426}" destId="{0E6341B8-3E2C-CB47-BAE1-6622A9BBD171}" srcOrd="0" destOrd="0" presId="urn:microsoft.com/office/officeart/2005/8/layout/hierarchy2"/>
    <dgm:cxn modelId="{9B39CDCD-5D5C-7346-BAFA-7BDBD23BA6B6}" type="presParOf" srcId="{5DF48290-F8EB-214E-B49B-2AD6330DAAA2}" destId="{1E42692E-B0CF-8543-A75C-F6BC895653CD}" srcOrd="3" destOrd="0" presId="urn:microsoft.com/office/officeart/2005/8/layout/hierarchy2"/>
    <dgm:cxn modelId="{C4604AF1-58A8-6841-8D90-8D0449D7DFD0}" type="presParOf" srcId="{1E42692E-B0CF-8543-A75C-F6BC895653CD}" destId="{87619C47-F6BB-0F4A-84DF-237B9535E363}" srcOrd="0" destOrd="0" presId="urn:microsoft.com/office/officeart/2005/8/layout/hierarchy2"/>
    <dgm:cxn modelId="{BA22AC34-6075-DC4C-A470-CF34E397D4EC}" type="presParOf" srcId="{1E42692E-B0CF-8543-A75C-F6BC895653CD}" destId="{2AE788B3-7BEA-0649-A971-8B648A838EF6}" srcOrd="1" destOrd="0" presId="urn:microsoft.com/office/officeart/2005/8/layout/hierarchy2"/>
    <dgm:cxn modelId="{AE8F4527-3ABB-314A-A28B-F0438A3FE27E}" type="presParOf" srcId="{5DF48290-F8EB-214E-B49B-2AD6330DAAA2}" destId="{B7E77C2A-123F-2147-9F38-0CEA61137A73}" srcOrd="4" destOrd="0" presId="urn:microsoft.com/office/officeart/2005/8/layout/hierarchy2"/>
    <dgm:cxn modelId="{FCEB71FA-1BCA-6E42-8F14-9902FFF3BA0A}" type="presParOf" srcId="{B7E77C2A-123F-2147-9F38-0CEA61137A73}" destId="{21D28A48-C7FC-5347-8E9C-6F0B2FD30CD1}" srcOrd="0" destOrd="0" presId="urn:microsoft.com/office/officeart/2005/8/layout/hierarchy2"/>
    <dgm:cxn modelId="{CB533DE4-8EA9-324B-9ADE-438071B850DC}" type="presParOf" srcId="{5DF48290-F8EB-214E-B49B-2AD6330DAAA2}" destId="{C1CD6293-EE87-404D-A95A-B90850FF2060}" srcOrd="5" destOrd="0" presId="urn:microsoft.com/office/officeart/2005/8/layout/hierarchy2"/>
    <dgm:cxn modelId="{C325B831-A1EF-9344-859F-0D0EC0D6CEA6}" type="presParOf" srcId="{C1CD6293-EE87-404D-A95A-B90850FF2060}" destId="{6F3F1269-7A49-BC4D-AB95-E026C47D250C}" srcOrd="0" destOrd="0" presId="urn:microsoft.com/office/officeart/2005/8/layout/hierarchy2"/>
    <dgm:cxn modelId="{EC8A6F31-81FF-2A4A-A127-7E1C5F8EAC54}" type="presParOf" srcId="{C1CD6293-EE87-404D-A95A-B90850FF2060}" destId="{CFDDD61A-1F50-F444-98FD-5A1466297959}" srcOrd="1" destOrd="0" presId="urn:microsoft.com/office/officeart/2005/8/layout/hierarchy2"/>
    <dgm:cxn modelId="{0CB01894-E8E1-5B4B-9642-9B20E0441840}" type="presParOf" srcId="{5DF48290-F8EB-214E-B49B-2AD6330DAAA2}" destId="{7A80C83F-A52E-9548-A874-A8BD801AD664}" srcOrd="6" destOrd="0" presId="urn:microsoft.com/office/officeart/2005/8/layout/hierarchy2"/>
    <dgm:cxn modelId="{3CA30D87-312E-1A43-A269-A63BFC0F05ED}" type="presParOf" srcId="{7A80C83F-A52E-9548-A874-A8BD801AD664}" destId="{6FBCB12B-1563-7044-B4F8-0A10F6348168}" srcOrd="0" destOrd="0" presId="urn:microsoft.com/office/officeart/2005/8/layout/hierarchy2"/>
    <dgm:cxn modelId="{C7A10C30-AB23-A448-9E27-AAC8B2736A08}" type="presParOf" srcId="{5DF48290-F8EB-214E-B49B-2AD6330DAAA2}" destId="{B4A4F49C-5407-A647-A260-B2380CF51BA2}" srcOrd="7" destOrd="0" presId="urn:microsoft.com/office/officeart/2005/8/layout/hierarchy2"/>
    <dgm:cxn modelId="{2EF808ED-BC27-944B-B308-36C2A1136241}" type="presParOf" srcId="{B4A4F49C-5407-A647-A260-B2380CF51BA2}" destId="{7E3E45F8-8FEB-8740-AA1D-0A74B243490F}" srcOrd="0" destOrd="0" presId="urn:microsoft.com/office/officeart/2005/8/layout/hierarchy2"/>
    <dgm:cxn modelId="{162AF18A-F6F3-1145-B22D-945D709D23CF}" type="presParOf" srcId="{B4A4F49C-5407-A647-A260-B2380CF51BA2}" destId="{F05F57E8-7E1F-A849-9317-1F085971A11B}" srcOrd="1" destOrd="0" presId="urn:microsoft.com/office/officeart/2005/8/layout/hierarchy2"/>
    <dgm:cxn modelId="{2A92032C-17A9-634A-BD7F-63042EFDF977}" type="presParOf" srcId="{5DF48290-F8EB-214E-B49B-2AD6330DAAA2}" destId="{5D673DD8-34A0-5244-A84E-1FAC508B6E73}" srcOrd="8" destOrd="0" presId="urn:microsoft.com/office/officeart/2005/8/layout/hierarchy2"/>
    <dgm:cxn modelId="{724555ED-FB3F-3D4D-87B2-44C65AFB8DBB}" type="presParOf" srcId="{5D673DD8-34A0-5244-A84E-1FAC508B6E73}" destId="{D5C8DA07-0CC8-9245-9760-74219DD073AC}" srcOrd="0" destOrd="0" presId="urn:microsoft.com/office/officeart/2005/8/layout/hierarchy2"/>
    <dgm:cxn modelId="{C7DC9F64-D6D5-354D-9CB6-EC32A187B2A0}" type="presParOf" srcId="{5DF48290-F8EB-214E-B49B-2AD6330DAAA2}" destId="{F773666C-5688-5741-A443-C552499A040E}" srcOrd="9" destOrd="0" presId="urn:microsoft.com/office/officeart/2005/8/layout/hierarchy2"/>
    <dgm:cxn modelId="{B96CF390-1BEE-304F-8B40-1EEF5C41E203}" type="presParOf" srcId="{F773666C-5688-5741-A443-C552499A040E}" destId="{E6A00A63-374E-E64A-BF55-31D77C3518AC}" srcOrd="0" destOrd="0" presId="urn:microsoft.com/office/officeart/2005/8/layout/hierarchy2"/>
    <dgm:cxn modelId="{94F6010B-BD67-7042-AEB1-A1EEB0747AFB}" type="presParOf" srcId="{F773666C-5688-5741-A443-C552499A040E}" destId="{83CC8148-7AEA-D74D-B0DB-389FCC19B2E2}" srcOrd="1" destOrd="0" presId="urn:microsoft.com/office/officeart/2005/8/layout/hierarchy2"/>
    <dgm:cxn modelId="{D849422A-3C24-214E-806F-9E277F182A57}" type="presParOf" srcId="{5DF48290-F8EB-214E-B49B-2AD6330DAAA2}" destId="{A1A0B58E-0EA9-5B45-A587-37A2CEEA6E9A}" srcOrd="10" destOrd="0" presId="urn:microsoft.com/office/officeart/2005/8/layout/hierarchy2"/>
    <dgm:cxn modelId="{47104CD7-48C5-9741-8FD8-3FE947121A57}" type="presParOf" srcId="{A1A0B58E-0EA9-5B45-A587-37A2CEEA6E9A}" destId="{73356E88-4446-E04B-9CF0-90810E4AE024}" srcOrd="0" destOrd="0" presId="urn:microsoft.com/office/officeart/2005/8/layout/hierarchy2"/>
    <dgm:cxn modelId="{85B9C59F-1BDC-2A40-9E26-208BA6910677}" type="presParOf" srcId="{5DF48290-F8EB-214E-B49B-2AD6330DAAA2}" destId="{D6913317-703E-8D46-BF32-DDEC044193BA}" srcOrd="11" destOrd="0" presId="urn:microsoft.com/office/officeart/2005/8/layout/hierarchy2"/>
    <dgm:cxn modelId="{15F464DE-0E41-9E48-BC3B-050B64DC8CD5}" type="presParOf" srcId="{D6913317-703E-8D46-BF32-DDEC044193BA}" destId="{8CACF30F-EE20-354B-8ED9-79CBEB90DC75}" srcOrd="0" destOrd="0" presId="urn:microsoft.com/office/officeart/2005/8/layout/hierarchy2"/>
    <dgm:cxn modelId="{F64747C7-77BB-FD44-B319-96ECD30A840F}" type="presParOf" srcId="{D6913317-703E-8D46-BF32-DDEC044193BA}" destId="{DBF8932A-8643-8142-8E46-EB66410951C1}" srcOrd="1" destOrd="0" presId="urn:microsoft.com/office/officeart/2005/8/layout/hierarchy2"/>
    <dgm:cxn modelId="{EC64505D-A4A6-CF48-A565-C985B409FB03}" type="presParOf" srcId="{DBF8932A-8643-8142-8E46-EB66410951C1}" destId="{BE31CC7F-A397-164A-870B-4885A0A75C1F}" srcOrd="0" destOrd="0" presId="urn:microsoft.com/office/officeart/2005/8/layout/hierarchy2"/>
    <dgm:cxn modelId="{E87DCA24-344D-DF4E-911B-39FE48470F56}" type="presParOf" srcId="{BE31CC7F-A397-164A-870B-4885A0A75C1F}" destId="{867CB9DD-6304-AA41-B5D7-E27AE94438CE}" srcOrd="0" destOrd="0" presId="urn:microsoft.com/office/officeart/2005/8/layout/hierarchy2"/>
    <dgm:cxn modelId="{9D5454DC-3FC5-9647-A633-F2DD6D6E5567}" type="presParOf" srcId="{DBF8932A-8643-8142-8E46-EB66410951C1}" destId="{0BCD04D7-8962-FF42-910F-C116B96B4F8E}" srcOrd="1" destOrd="0" presId="urn:microsoft.com/office/officeart/2005/8/layout/hierarchy2"/>
    <dgm:cxn modelId="{0DAF2616-1BBA-074C-99C1-2936F8E3F11E}" type="presParOf" srcId="{0BCD04D7-8962-FF42-910F-C116B96B4F8E}" destId="{B548F4DE-DA2D-BA49-A5AE-1FC6D289B9B8}" srcOrd="0" destOrd="0" presId="urn:microsoft.com/office/officeart/2005/8/layout/hierarchy2"/>
    <dgm:cxn modelId="{C6417696-CF9D-4A4A-8F83-779BE22F3A8D}" type="presParOf" srcId="{0BCD04D7-8962-FF42-910F-C116B96B4F8E}" destId="{FDA459B5-93AB-E24F-98C2-21B7607F3A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DB537-D988-8647-A14C-FD5F767F421D}">
      <dsp:nvSpPr>
        <dsp:cNvPr id="0" name=""/>
        <dsp:cNvSpPr/>
      </dsp:nvSpPr>
      <dsp:spPr>
        <a:xfrm>
          <a:off x="0" y="1555645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</a:t>
          </a:r>
          <a:endParaRPr lang="en-US" sz="1000" b="0" kern="1200" dirty="0">
            <a:latin typeface="Arial"/>
            <a:cs typeface="Arial"/>
          </a:endParaRPr>
        </a:p>
      </dsp:txBody>
      <dsp:txXfrm>
        <a:off x="8098" y="1563743"/>
        <a:ext cx="1504771" cy="260298"/>
      </dsp:txXfrm>
    </dsp:sp>
    <dsp:sp modelId="{D7BB704F-DB30-DE46-B204-40376E6BBB7C}">
      <dsp:nvSpPr>
        <dsp:cNvPr id="0" name=""/>
        <dsp:cNvSpPr/>
      </dsp:nvSpPr>
      <dsp:spPr>
        <a:xfrm rot="16535327">
          <a:off x="875371" y="976409"/>
          <a:ext cx="1430504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430504" y="5630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554861" y="946277"/>
        <a:ext cx="71525" cy="71525"/>
      </dsp:txXfrm>
    </dsp:sp>
    <dsp:sp modelId="{35B60B11-4353-9D4B-8E2F-5BC14C2FF6CC}">
      <dsp:nvSpPr>
        <dsp:cNvPr id="0" name=""/>
        <dsp:cNvSpPr/>
      </dsp:nvSpPr>
      <dsp:spPr>
        <a:xfrm>
          <a:off x="1660280" y="131940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Device.WiFi.Radio.{i}</a:t>
          </a:r>
          <a:endParaRPr lang="en-US" sz="1000" b="0" kern="1200" dirty="0">
            <a:latin typeface="Arial"/>
            <a:cs typeface="Arial"/>
          </a:endParaRPr>
        </a:p>
      </dsp:txBody>
      <dsp:txXfrm>
        <a:off x="1668378" y="140038"/>
        <a:ext cx="1504771" cy="260298"/>
      </dsp:txXfrm>
    </dsp:sp>
    <dsp:sp modelId="{594D3A58-84DF-7F42-8E0A-33599663831D}">
      <dsp:nvSpPr>
        <dsp:cNvPr id="0" name=""/>
        <dsp:cNvSpPr/>
      </dsp:nvSpPr>
      <dsp:spPr>
        <a:xfrm>
          <a:off x="3181248" y="264557"/>
          <a:ext cx="211766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11766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3281837" y="264893"/>
        <a:ext cx="10588" cy="10588"/>
      </dsp:txXfrm>
    </dsp:sp>
    <dsp:sp modelId="{10CB4867-C4A9-CC42-9315-28338367802A}">
      <dsp:nvSpPr>
        <dsp:cNvPr id="0" name=""/>
        <dsp:cNvSpPr/>
      </dsp:nvSpPr>
      <dsp:spPr>
        <a:xfrm>
          <a:off x="3393014" y="131940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Device.WiFi.Radio.{i}.Stats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3401112" y="140038"/>
        <a:ext cx="1504771" cy="260298"/>
      </dsp:txXfrm>
    </dsp:sp>
    <dsp:sp modelId="{711A0E4E-E6E4-6640-B163-60DD37E4DDB0}">
      <dsp:nvSpPr>
        <dsp:cNvPr id="0" name=""/>
        <dsp:cNvSpPr/>
      </dsp:nvSpPr>
      <dsp:spPr>
        <a:xfrm rot="16601973">
          <a:off x="1029240" y="1135393"/>
          <a:ext cx="111333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113338" y="5630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558076" y="1113190"/>
        <a:ext cx="55666" cy="55666"/>
      </dsp:txXfrm>
    </dsp:sp>
    <dsp:sp modelId="{90253326-41BF-4040-9CA1-0E547C503275}">
      <dsp:nvSpPr>
        <dsp:cNvPr id="0" name=""/>
        <dsp:cNvSpPr/>
      </dsp:nvSpPr>
      <dsp:spPr>
        <a:xfrm>
          <a:off x="1650852" y="449908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Device.WiFi.NeighboringWiFiDiagnostic</a:t>
          </a:r>
          <a:endParaRPr lang="en-US" sz="1000" b="0" kern="1200" dirty="0">
            <a:latin typeface="Arial"/>
            <a:cs typeface="Arial"/>
          </a:endParaRPr>
        </a:p>
      </dsp:txBody>
      <dsp:txXfrm>
        <a:off x="1658950" y="458006"/>
        <a:ext cx="1504771" cy="260298"/>
      </dsp:txXfrm>
    </dsp:sp>
    <dsp:sp modelId="{07005652-64FC-384A-AE0F-9D0D1E223871}">
      <dsp:nvSpPr>
        <dsp:cNvPr id="0" name=""/>
        <dsp:cNvSpPr/>
      </dsp:nvSpPr>
      <dsp:spPr>
        <a:xfrm>
          <a:off x="3171819" y="582525"/>
          <a:ext cx="221195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1195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3276887" y="582625"/>
        <a:ext cx="11059" cy="11059"/>
      </dsp:txXfrm>
    </dsp:sp>
    <dsp:sp modelId="{85DA256E-6C64-FB48-9F45-489701FB1B1F}">
      <dsp:nvSpPr>
        <dsp:cNvPr id="0" name=""/>
        <dsp:cNvSpPr/>
      </dsp:nvSpPr>
      <dsp:spPr>
        <a:xfrm>
          <a:off x="3393014" y="449908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Device.WiFi.NeighboringWiFiDiagnostic.Results.{i}</a:t>
          </a:r>
          <a:endParaRPr lang="en-US" sz="1000" b="0" kern="1200" dirty="0">
            <a:latin typeface="Arial"/>
            <a:cs typeface="Arial"/>
          </a:endParaRPr>
        </a:p>
      </dsp:txBody>
      <dsp:txXfrm>
        <a:off x="3401112" y="458006"/>
        <a:ext cx="1504771" cy="260298"/>
      </dsp:txXfrm>
    </dsp:sp>
    <dsp:sp modelId="{F7B96772-1140-CD4C-B504-3D8C56570860}">
      <dsp:nvSpPr>
        <dsp:cNvPr id="0" name=""/>
        <dsp:cNvSpPr/>
      </dsp:nvSpPr>
      <dsp:spPr>
        <a:xfrm rot="16761754">
          <a:off x="1186707" y="1294377"/>
          <a:ext cx="798403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798403" y="5630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565949" y="1280048"/>
        <a:ext cx="39920" cy="39920"/>
      </dsp:txXfrm>
    </dsp:sp>
    <dsp:sp modelId="{905481E1-35DA-4B4D-8441-AFE0AFEE82D8}">
      <dsp:nvSpPr>
        <dsp:cNvPr id="0" name=""/>
        <dsp:cNvSpPr/>
      </dsp:nvSpPr>
      <dsp:spPr>
        <a:xfrm>
          <a:off x="1650852" y="767877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WiFi.SSID.{i}</a:t>
          </a:r>
          <a:endParaRPr lang="en-US" sz="1000" b="0" kern="1200" dirty="0">
            <a:latin typeface="Arial"/>
            <a:cs typeface="Arial"/>
          </a:endParaRPr>
        </a:p>
      </dsp:txBody>
      <dsp:txXfrm>
        <a:off x="1658950" y="775975"/>
        <a:ext cx="1504771" cy="260298"/>
      </dsp:txXfrm>
    </dsp:sp>
    <dsp:sp modelId="{15A1363A-8967-8249-9ADA-170ED60B110F}">
      <dsp:nvSpPr>
        <dsp:cNvPr id="0" name=""/>
        <dsp:cNvSpPr/>
      </dsp:nvSpPr>
      <dsp:spPr>
        <a:xfrm>
          <a:off x="3171819" y="900493"/>
          <a:ext cx="221195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1195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3276887" y="900594"/>
        <a:ext cx="11059" cy="11059"/>
      </dsp:txXfrm>
    </dsp:sp>
    <dsp:sp modelId="{B2847F4C-F8B2-2942-A59B-A2F54F4DD073}">
      <dsp:nvSpPr>
        <dsp:cNvPr id="0" name=""/>
        <dsp:cNvSpPr/>
      </dsp:nvSpPr>
      <dsp:spPr>
        <a:xfrm>
          <a:off x="3393014" y="767877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WiFi.SSID.{i}.Stats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3401112" y="775975"/>
        <a:ext cx="1504771" cy="260298"/>
      </dsp:txXfrm>
    </dsp:sp>
    <dsp:sp modelId="{4F9A37EB-B9C0-5F4D-8499-4991F2F8AE36}">
      <dsp:nvSpPr>
        <dsp:cNvPr id="0" name=""/>
        <dsp:cNvSpPr/>
      </dsp:nvSpPr>
      <dsp:spPr>
        <a:xfrm>
          <a:off x="1520967" y="1688261"/>
          <a:ext cx="183594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835948" y="5630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393042" y="1647993"/>
        <a:ext cx="91797" cy="91797"/>
      </dsp:txXfrm>
    </dsp:sp>
    <dsp:sp modelId="{AEB5BB0A-60D9-3F47-862E-0D9C5B63E028}">
      <dsp:nvSpPr>
        <dsp:cNvPr id="0" name=""/>
        <dsp:cNvSpPr/>
      </dsp:nvSpPr>
      <dsp:spPr>
        <a:xfrm>
          <a:off x="3356915" y="1555645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</a:t>
          </a:r>
          <a:endParaRPr lang="en-US" sz="1000" b="0" kern="1200" dirty="0">
            <a:latin typeface="Arial"/>
            <a:cs typeface="Arial"/>
          </a:endParaRPr>
        </a:p>
      </dsp:txBody>
      <dsp:txXfrm>
        <a:off x="3365013" y="1563743"/>
        <a:ext cx="1504771" cy="260298"/>
      </dsp:txXfrm>
    </dsp:sp>
    <dsp:sp modelId="{DC6C9391-61CA-AF47-899B-B4DF4E8CA483}">
      <dsp:nvSpPr>
        <dsp:cNvPr id="0" name=""/>
        <dsp:cNvSpPr/>
      </dsp:nvSpPr>
      <dsp:spPr>
        <a:xfrm rot="17350740">
          <a:off x="4651826" y="1370293"/>
          <a:ext cx="673307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673307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971647" y="1359091"/>
        <a:ext cx="33665" cy="33665"/>
      </dsp:txXfrm>
    </dsp:sp>
    <dsp:sp modelId="{FF11B615-1656-7547-B8DD-6A21C597816E}">
      <dsp:nvSpPr>
        <dsp:cNvPr id="0" name=""/>
        <dsp:cNvSpPr/>
      </dsp:nvSpPr>
      <dsp:spPr>
        <a:xfrm>
          <a:off x="5099078" y="919708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5107176" y="927806"/>
        <a:ext cx="1504771" cy="260298"/>
      </dsp:txXfrm>
    </dsp:sp>
    <dsp:sp modelId="{166E2582-82C4-9040-B1A8-D677DD47ED13}">
      <dsp:nvSpPr>
        <dsp:cNvPr id="0" name=""/>
        <dsp:cNvSpPr/>
      </dsp:nvSpPr>
      <dsp:spPr>
        <a:xfrm rot="18289469">
          <a:off x="4794811" y="1529277"/>
          <a:ext cx="38733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387338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978797" y="1525224"/>
        <a:ext cx="19366" cy="19366"/>
      </dsp:txXfrm>
    </dsp:sp>
    <dsp:sp modelId="{208A49EE-E024-3F41-9D4D-9BD5C7814608}">
      <dsp:nvSpPr>
        <dsp:cNvPr id="0" name=""/>
        <dsp:cNvSpPr/>
      </dsp:nvSpPr>
      <dsp:spPr>
        <a:xfrm>
          <a:off x="5099078" y="1237676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WiFi.EndPoint.{i}.Securtiy</a:t>
          </a:r>
          <a:endParaRPr lang="en-US" sz="1000" b="0" kern="1200" dirty="0">
            <a:latin typeface="Arial"/>
            <a:cs typeface="Arial"/>
          </a:endParaRPr>
        </a:p>
      </dsp:txBody>
      <dsp:txXfrm>
        <a:off x="5107176" y="1245774"/>
        <a:ext cx="1504771" cy="260298"/>
      </dsp:txXfrm>
    </dsp:sp>
    <dsp:sp modelId="{E7C147E2-803B-0B49-8591-219760454D5A}">
      <dsp:nvSpPr>
        <dsp:cNvPr id="0" name=""/>
        <dsp:cNvSpPr/>
      </dsp:nvSpPr>
      <dsp:spPr>
        <a:xfrm>
          <a:off x="4877882" y="1688261"/>
          <a:ext cx="221195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1195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982950" y="1688362"/>
        <a:ext cx="11059" cy="11059"/>
      </dsp:txXfrm>
    </dsp:sp>
    <dsp:sp modelId="{F528E1C8-D247-4248-B35F-4D138792D99E}">
      <dsp:nvSpPr>
        <dsp:cNvPr id="0" name=""/>
        <dsp:cNvSpPr/>
      </dsp:nvSpPr>
      <dsp:spPr>
        <a:xfrm>
          <a:off x="5099078" y="1555645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WiFi.EndPoint.{i}.Profile.{i}</a:t>
          </a:r>
          <a:endParaRPr lang="en-US" sz="1000" b="0" kern="1200" dirty="0">
            <a:latin typeface="Arial"/>
            <a:cs typeface="Arial"/>
          </a:endParaRPr>
        </a:p>
      </dsp:txBody>
      <dsp:txXfrm>
        <a:off x="5107176" y="1563743"/>
        <a:ext cx="1504771" cy="260298"/>
      </dsp:txXfrm>
    </dsp:sp>
    <dsp:sp modelId="{A07FBA11-CBE2-1E4A-96A6-78C437AD4DFE}">
      <dsp:nvSpPr>
        <dsp:cNvPr id="0" name=""/>
        <dsp:cNvSpPr/>
      </dsp:nvSpPr>
      <dsp:spPr>
        <a:xfrm>
          <a:off x="6620045" y="1688261"/>
          <a:ext cx="194104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94104" y="5630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6712245" y="1689039"/>
        <a:ext cx="9705" cy="9705"/>
      </dsp:txXfrm>
    </dsp:sp>
    <dsp:sp modelId="{A6A40ACE-E516-CC4B-92D5-5493581B8879}">
      <dsp:nvSpPr>
        <dsp:cNvPr id="0" name=""/>
        <dsp:cNvSpPr/>
      </dsp:nvSpPr>
      <dsp:spPr>
        <a:xfrm>
          <a:off x="6814149" y="1555645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WiFi.EndPoint.{i}.Profile.{i}.Security</a:t>
          </a:r>
          <a:endParaRPr lang="en-US" sz="1000" b="0" kern="1200" dirty="0">
            <a:latin typeface="Arial"/>
            <a:cs typeface="Arial"/>
          </a:endParaRPr>
        </a:p>
      </dsp:txBody>
      <dsp:txXfrm>
        <a:off x="6822247" y="1563743"/>
        <a:ext cx="1504771" cy="260298"/>
      </dsp:txXfrm>
    </dsp:sp>
    <dsp:sp modelId="{E7BCCB7F-BAB6-AB42-83DB-BC27D50036FC}">
      <dsp:nvSpPr>
        <dsp:cNvPr id="0" name=""/>
        <dsp:cNvSpPr/>
      </dsp:nvSpPr>
      <dsp:spPr>
        <a:xfrm rot="3310531">
          <a:off x="4794811" y="1847245"/>
          <a:ext cx="38733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387338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978797" y="1843192"/>
        <a:ext cx="19366" cy="19366"/>
      </dsp:txXfrm>
    </dsp:sp>
    <dsp:sp modelId="{2B078365-9FD2-0840-85F4-105E7473B1D2}">
      <dsp:nvSpPr>
        <dsp:cNvPr id="0" name=""/>
        <dsp:cNvSpPr/>
      </dsp:nvSpPr>
      <dsp:spPr>
        <a:xfrm>
          <a:off x="5099078" y="1873613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WiFi.EndPoint.{i}.WPS</a:t>
          </a:r>
          <a:endParaRPr lang="en-US" sz="1000" b="0" kern="1200" dirty="0">
            <a:latin typeface="Arial"/>
            <a:cs typeface="Arial"/>
          </a:endParaRPr>
        </a:p>
      </dsp:txBody>
      <dsp:txXfrm>
        <a:off x="5107176" y="1881711"/>
        <a:ext cx="1504771" cy="260298"/>
      </dsp:txXfrm>
    </dsp:sp>
    <dsp:sp modelId="{FDB6F8F6-C768-8A43-939B-F5398B7D55BA}">
      <dsp:nvSpPr>
        <dsp:cNvPr id="0" name=""/>
        <dsp:cNvSpPr/>
      </dsp:nvSpPr>
      <dsp:spPr>
        <a:xfrm rot="4249260">
          <a:off x="4651826" y="2006230"/>
          <a:ext cx="673307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673307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971647" y="1995027"/>
        <a:ext cx="33665" cy="33665"/>
      </dsp:txXfrm>
    </dsp:sp>
    <dsp:sp modelId="{5A8FE00E-EFF2-5F41-B581-618AE316E4DE}">
      <dsp:nvSpPr>
        <dsp:cNvPr id="0" name=""/>
        <dsp:cNvSpPr/>
      </dsp:nvSpPr>
      <dsp:spPr>
        <a:xfrm>
          <a:off x="5099078" y="2191581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WiFi.EndPoint.{i}.AC.{i}</a:t>
          </a:r>
          <a:endParaRPr lang="en-US" sz="1000" b="0" kern="1200" dirty="0">
            <a:latin typeface="Arial"/>
            <a:cs typeface="Arial"/>
          </a:endParaRPr>
        </a:p>
      </dsp:txBody>
      <dsp:txXfrm>
        <a:off x="5107176" y="2199679"/>
        <a:ext cx="1504771" cy="260298"/>
      </dsp:txXfrm>
    </dsp:sp>
    <dsp:sp modelId="{43A76563-ABBF-E643-8172-C745A08D103E}">
      <dsp:nvSpPr>
        <dsp:cNvPr id="0" name=""/>
        <dsp:cNvSpPr/>
      </dsp:nvSpPr>
      <dsp:spPr>
        <a:xfrm>
          <a:off x="6620045" y="2324198"/>
          <a:ext cx="194104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94104" y="5630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6712245" y="2324976"/>
        <a:ext cx="9705" cy="9705"/>
      </dsp:txXfrm>
    </dsp:sp>
    <dsp:sp modelId="{07CB02C0-43F6-8D40-BC72-B78D29EF7AAA}">
      <dsp:nvSpPr>
        <dsp:cNvPr id="0" name=""/>
        <dsp:cNvSpPr/>
      </dsp:nvSpPr>
      <dsp:spPr>
        <a:xfrm>
          <a:off x="6814149" y="2191581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WiFi.EndPoint.{i}.AC.{i}.Stats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6822247" y="2199679"/>
        <a:ext cx="1504771" cy="260298"/>
      </dsp:txXfrm>
    </dsp:sp>
    <dsp:sp modelId="{C1826BF2-CC57-5040-BDBA-5CAD68DEB355}">
      <dsp:nvSpPr>
        <dsp:cNvPr id="0" name=""/>
        <dsp:cNvSpPr/>
      </dsp:nvSpPr>
      <dsp:spPr>
        <a:xfrm rot="5152296">
          <a:off x="863456" y="2394940"/>
          <a:ext cx="1417035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417035" y="5630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536548" y="2365145"/>
        <a:ext cx="70851" cy="70851"/>
      </dsp:txXfrm>
    </dsp:sp>
    <dsp:sp modelId="{0B346450-F5D2-5E41-8C1B-18C99AB8E6C5}">
      <dsp:nvSpPr>
        <dsp:cNvPr id="0" name=""/>
        <dsp:cNvSpPr/>
      </dsp:nvSpPr>
      <dsp:spPr>
        <a:xfrm>
          <a:off x="1622981" y="2969003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WiFi.AccessPoint.{i}</a:t>
          </a:r>
          <a:endParaRPr lang="en-US" sz="1000" b="0" kern="1200" dirty="0">
            <a:latin typeface="Arial"/>
            <a:cs typeface="Arial"/>
          </a:endParaRPr>
        </a:p>
      </dsp:txBody>
      <dsp:txXfrm>
        <a:off x="1631079" y="2977101"/>
        <a:ext cx="1504771" cy="260298"/>
      </dsp:txXfrm>
    </dsp:sp>
    <dsp:sp modelId="{3EE5BAB5-2779-6A43-861E-2E6AD9201050}">
      <dsp:nvSpPr>
        <dsp:cNvPr id="0" name=""/>
        <dsp:cNvSpPr/>
      </dsp:nvSpPr>
      <dsp:spPr>
        <a:xfrm rot="17132988">
          <a:off x="2841985" y="2704159"/>
          <a:ext cx="825122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825122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3233918" y="2689161"/>
        <a:ext cx="41256" cy="41256"/>
      </dsp:txXfrm>
    </dsp:sp>
    <dsp:sp modelId="{D1DCED19-6CDD-B746-9556-2EC16DAD8C9C}">
      <dsp:nvSpPr>
        <dsp:cNvPr id="0" name=""/>
        <dsp:cNvSpPr/>
      </dsp:nvSpPr>
      <dsp:spPr>
        <a:xfrm>
          <a:off x="3365144" y="2174082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Security</a:t>
          </a:r>
          <a:endParaRPr lang="en-US" sz="1000" b="0" kern="1200" dirty="0">
            <a:latin typeface="Arial"/>
            <a:cs typeface="Arial"/>
          </a:endParaRPr>
        </a:p>
      </dsp:txBody>
      <dsp:txXfrm>
        <a:off x="3373242" y="2182180"/>
        <a:ext cx="1504771" cy="260298"/>
      </dsp:txXfrm>
    </dsp:sp>
    <dsp:sp modelId="{3947E0FE-9CA2-1F4A-B185-B69189ACA426}">
      <dsp:nvSpPr>
        <dsp:cNvPr id="0" name=""/>
        <dsp:cNvSpPr/>
      </dsp:nvSpPr>
      <dsp:spPr>
        <a:xfrm rot="17692822">
          <a:off x="2991672" y="2863143"/>
          <a:ext cx="52574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525748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3241402" y="2855630"/>
        <a:ext cx="26287" cy="26287"/>
      </dsp:txXfrm>
    </dsp:sp>
    <dsp:sp modelId="{87619C47-F6BB-0F4A-84DF-237B9535E363}">
      <dsp:nvSpPr>
        <dsp:cNvPr id="0" name=""/>
        <dsp:cNvSpPr/>
      </dsp:nvSpPr>
      <dsp:spPr>
        <a:xfrm>
          <a:off x="3365144" y="2492050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Accounting</a:t>
          </a:r>
          <a:endParaRPr lang="en-US" sz="1000" b="0" kern="1200" dirty="0">
            <a:latin typeface="Arial"/>
            <a:cs typeface="Arial"/>
          </a:endParaRPr>
        </a:p>
      </dsp:txBody>
      <dsp:txXfrm>
        <a:off x="3373242" y="2500148"/>
        <a:ext cx="1504771" cy="260298"/>
      </dsp:txXfrm>
    </dsp:sp>
    <dsp:sp modelId="{B7E77C2A-123F-2147-9F38-0CEA61137A73}">
      <dsp:nvSpPr>
        <dsp:cNvPr id="0" name=""/>
        <dsp:cNvSpPr/>
      </dsp:nvSpPr>
      <dsp:spPr>
        <a:xfrm rot="19457599">
          <a:off x="3118345" y="3022127"/>
          <a:ext cx="272402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72402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3247736" y="3020948"/>
        <a:ext cx="13620" cy="13620"/>
      </dsp:txXfrm>
    </dsp:sp>
    <dsp:sp modelId="{6F3F1269-7A49-BC4D-AB95-E026C47D250C}">
      <dsp:nvSpPr>
        <dsp:cNvPr id="0" name=""/>
        <dsp:cNvSpPr/>
      </dsp:nvSpPr>
      <dsp:spPr>
        <a:xfrm>
          <a:off x="3365144" y="2810019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WiFi.AccessPoint.{i}.WPS</a:t>
          </a:r>
          <a:endParaRPr lang="en-US" sz="1000" b="0" kern="1200" dirty="0">
            <a:latin typeface="Arial"/>
            <a:cs typeface="Arial"/>
          </a:endParaRPr>
        </a:p>
      </dsp:txBody>
      <dsp:txXfrm>
        <a:off x="3373242" y="2818117"/>
        <a:ext cx="1504771" cy="260298"/>
      </dsp:txXfrm>
    </dsp:sp>
    <dsp:sp modelId="{7A80C83F-A52E-9548-A874-A8BD801AD664}">
      <dsp:nvSpPr>
        <dsp:cNvPr id="0" name=""/>
        <dsp:cNvSpPr/>
      </dsp:nvSpPr>
      <dsp:spPr>
        <a:xfrm rot="2142401">
          <a:off x="3118345" y="3181112"/>
          <a:ext cx="272402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72402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3247736" y="3179932"/>
        <a:ext cx="13620" cy="13620"/>
      </dsp:txXfrm>
    </dsp:sp>
    <dsp:sp modelId="{7E3E45F8-8FEB-8740-AA1D-0A74B243490F}">
      <dsp:nvSpPr>
        <dsp:cNvPr id="0" name=""/>
        <dsp:cNvSpPr/>
      </dsp:nvSpPr>
      <dsp:spPr>
        <a:xfrm>
          <a:off x="3365144" y="3127987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</a:t>
          </a:r>
          <a:r>
            <a:rPr lang="en-US" sz="1000" b="0" kern="1200" dirty="0" err="1" smtClean="0">
              <a:latin typeface="Arial"/>
              <a:cs typeface="Arial"/>
            </a:rPr>
            <a:t>AssociatedDevises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</a:t>
          </a:r>
          <a:endParaRPr lang="en-US" sz="1000" b="0" kern="1200" dirty="0">
            <a:latin typeface="Arial"/>
            <a:cs typeface="Arial"/>
          </a:endParaRPr>
        </a:p>
      </dsp:txBody>
      <dsp:txXfrm>
        <a:off x="3373242" y="3136085"/>
        <a:ext cx="1504771" cy="260298"/>
      </dsp:txXfrm>
    </dsp:sp>
    <dsp:sp modelId="{5D673DD8-34A0-5244-A84E-1FAC508B6E73}">
      <dsp:nvSpPr>
        <dsp:cNvPr id="0" name=""/>
        <dsp:cNvSpPr/>
      </dsp:nvSpPr>
      <dsp:spPr>
        <a:xfrm rot="3907178">
          <a:off x="2991672" y="3340096"/>
          <a:ext cx="52574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525748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3241402" y="3332583"/>
        <a:ext cx="26287" cy="26287"/>
      </dsp:txXfrm>
    </dsp:sp>
    <dsp:sp modelId="{E6A00A63-374E-E64A-BF55-31D77C3518AC}">
      <dsp:nvSpPr>
        <dsp:cNvPr id="0" name=""/>
        <dsp:cNvSpPr/>
      </dsp:nvSpPr>
      <dsp:spPr>
        <a:xfrm>
          <a:off x="3365144" y="3445955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</a:t>
          </a:r>
          <a:r>
            <a:rPr lang="en-US" sz="1000" b="0" kern="1200" dirty="0" err="1" smtClean="0">
              <a:latin typeface="Arial Narrow"/>
              <a:cs typeface="Arial Narrow"/>
            </a:rPr>
            <a:t>AssociatedDevises</a:t>
          </a:r>
          <a:r>
            <a:rPr lang="en-US" sz="1000" b="0" kern="1200" dirty="0" smtClean="0">
              <a:latin typeface="Arial Narrow"/>
              <a:cs typeface="Arial Narrow"/>
            </a:rPr>
            <a:t>.{</a:t>
          </a:r>
          <a:r>
            <a:rPr lang="en-US" sz="1000" b="0" kern="1200" dirty="0" err="1" smtClean="0">
              <a:latin typeface="Arial Narrow"/>
              <a:cs typeface="Arial Narrow"/>
            </a:rPr>
            <a:t>i</a:t>
          </a:r>
          <a:r>
            <a:rPr lang="en-US" sz="1000" b="0" kern="1200" dirty="0" smtClean="0">
              <a:latin typeface="Arial Narrow"/>
              <a:cs typeface="Arial Narrow"/>
            </a:rPr>
            <a:t>}.Stats</a:t>
          </a:r>
          <a:endParaRPr lang="en-US" sz="1000" b="0" kern="1200" dirty="0">
            <a:latin typeface="Arial Narrow"/>
            <a:cs typeface="Arial Narrow"/>
          </a:endParaRPr>
        </a:p>
      </dsp:txBody>
      <dsp:txXfrm>
        <a:off x="3373242" y="3454053"/>
        <a:ext cx="1504771" cy="260298"/>
      </dsp:txXfrm>
    </dsp:sp>
    <dsp:sp modelId="{A1A0B58E-0EA9-5B45-A587-37A2CEEA6E9A}">
      <dsp:nvSpPr>
        <dsp:cNvPr id="0" name=""/>
        <dsp:cNvSpPr/>
      </dsp:nvSpPr>
      <dsp:spPr>
        <a:xfrm rot="4467012">
          <a:off x="2841985" y="3499080"/>
          <a:ext cx="825122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825122" y="563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3233918" y="3484082"/>
        <a:ext cx="41256" cy="41256"/>
      </dsp:txXfrm>
    </dsp:sp>
    <dsp:sp modelId="{8CACF30F-EE20-354B-8ED9-79CBEB90DC75}">
      <dsp:nvSpPr>
        <dsp:cNvPr id="0" name=""/>
        <dsp:cNvSpPr/>
      </dsp:nvSpPr>
      <dsp:spPr>
        <a:xfrm>
          <a:off x="3365144" y="3763924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WiFi.AccessPoint.{i}.AC.{i}</a:t>
          </a:r>
          <a:endParaRPr lang="en-US" sz="1000" b="0" kern="1200" dirty="0">
            <a:latin typeface="Arial"/>
            <a:cs typeface="Arial"/>
          </a:endParaRPr>
        </a:p>
      </dsp:txBody>
      <dsp:txXfrm>
        <a:off x="3373242" y="3772022"/>
        <a:ext cx="1504771" cy="260298"/>
      </dsp:txXfrm>
    </dsp:sp>
    <dsp:sp modelId="{BE31CC7F-A397-164A-870B-4885A0A75C1F}">
      <dsp:nvSpPr>
        <dsp:cNvPr id="0" name=""/>
        <dsp:cNvSpPr/>
      </dsp:nvSpPr>
      <dsp:spPr>
        <a:xfrm>
          <a:off x="4886111" y="3896540"/>
          <a:ext cx="221195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1195" y="5630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991179" y="3896641"/>
        <a:ext cx="11059" cy="11059"/>
      </dsp:txXfrm>
    </dsp:sp>
    <dsp:sp modelId="{B548F4DE-DA2D-BA49-A5AE-1FC6D289B9B8}">
      <dsp:nvSpPr>
        <dsp:cNvPr id="0" name=""/>
        <dsp:cNvSpPr/>
      </dsp:nvSpPr>
      <dsp:spPr>
        <a:xfrm>
          <a:off x="5107306" y="3763924"/>
          <a:ext cx="1520967" cy="276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}.AC.{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5115404" y="3772022"/>
        <a:ext cx="1504771" cy="260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2015-09-14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2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929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 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lang="en-GB" sz="1800" b="1" dirty="0" smtClean="0">
                <a:solidFill>
                  <a:schemeClr val="tx1"/>
                </a:solidFill>
              </a:rPr>
              <a:t>11-15-1133-00-0arc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it.kernel.org/cgit/linux/kernel/git/linville/wireless.git/tree/include/uapi/linux/nl80211.h?id=HEA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roadband-forum.org/cwmp.php" TargetMode="Externa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Sept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“</a:t>
            </a:r>
            <a:r>
              <a:rPr lang="en-GB" i="1" dirty="0" smtClean="0"/>
              <a:t>802.11 as a component</a:t>
            </a:r>
            <a:r>
              <a:rPr lang="en-GB" dirty="0" smtClean="0"/>
              <a:t>”</a:t>
            </a:r>
            <a:br>
              <a:rPr lang="en-GB" dirty="0" smtClean="0"/>
            </a:br>
            <a:r>
              <a:rPr lang="en-GB" dirty="0" smtClean="0"/>
              <a:t>Available OAM interface specifications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2015-09-14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14350" y="2971800"/>
          <a:ext cx="80772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Document" r:id="rId5" imgW="8235535" imgH="1669183" progId="Word.Document.8">
                  <p:embed/>
                </p:oleObj>
              </mc:Choice>
              <mc:Fallback>
                <p:oleObj name="Document" r:id="rId5" imgW="8235535" imgH="166918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971800"/>
                        <a:ext cx="80772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5495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25476"/>
            <a:ext cx="5530596" cy="577672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62400" y="762001"/>
            <a:ext cx="4953000" cy="45719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CableLab</a:t>
            </a:r>
            <a:r>
              <a:rPr lang="en-US" dirty="0"/>
              <a:t> specific </a:t>
            </a:r>
            <a:r>
              <a:rPr lang="en-US" dirty="0" smtClean="0"/>
              <a:t>extensions: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43600" y="1371600"/>
            <a:ext cx="2743200" cy="47228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err="1" smtClean="0"/>
              <a:t>RadiusClient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Interworking</a:t>
            </a:r>
            <a:br>
              <a:rPr lang="en-US" sz="2000" dirty="0" smtClean="0"/>
            </a:br>
            <a:r>
              <a:rPr lang="en-US" sz="2000" dirty="0" smtClean="0"/>
              <a:t>Service</a:t>
            </a:r>
          </a:p>
          <a:p>
            <a:pPr>
              <a:buFont typeface="Arial"/>
              <a:buChar char="•"/>
            </a:pPr>
            <a:r>
              <a:rPr lang="en-US" sz="2000" dirty="0" err="1" smtClean="0"/>
              <a:t>Passpoint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ClientSessions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ClientState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ApNeighborStats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AccessControlFilter</a:t>
            </a:r>
            <a:endParaRPr lang="en-US" sz="2000" dirty="0" smtClean="0"/>
          </a:p>
          <a:p>
            <a:pPr marL="0" indent="0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10000" y="6096000"/>
            <a:ext cx="48022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WR-SP-WiFi-MGMT-</a:t>
            </a: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I05: Access Point Object Model Class Diagram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86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CAPWAP</a:t>
            </a:r>
            <a:br>
              <a:rPr lang="en-US" dirty="0" smtClean="0"/>
            </a:br>
            <a:r>
              <a:rPr lang="en-US" sz="2400" dirty="0"/>
              <a:t>Control And Provisioning of Wireless Access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CAPWAP </a:t>
            </a:r>
            <a:r>
              <a:rPr lang="en-US" dirty="0" err="1" smtClean="0"/>
              <a:t>adresses</a:t>
            </a:r>
            <a:r>
              <a:rPr lang="en-US" dirty="0" smtClean="0"/>
              <a:t> the communication between a wireless termination point (WTP) and an access controller (AC)</a:t>
            </a:r>
          </a:p>
          <a:p>
            <a:pPr>
              <a:buFont typeface="Arial"/>
              <a:buChar char="•"/>
            </a:pPr>
            <a:r>
              <a:rPr lang="en-US" dirty="0" smtClean="0"/>
              <a:t>Supports different architectural models with various possibilities to locate functions either in WTB or AC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RFC 5415 defines Control </a:t>
            </a:r>
            <a:r>
              <a:rPr lang="en-US" dirty="0"/>
              <a:t>And Provisioning of Wireless Access Points (CAPWAP) </a:t>
            </a:r>
            <a:r>
              <a:rPr lang="en-US" dirty="0" smtClean="0"/>
              <a:t>Protocol</a:t>
            </a:r>
          </a:p>
          <a:p>
            <a:pPr>
              <a:buFont typeface="Arial"/>
              <a:buChar char="•"/>
            </a:pPr>
            <a:r>
              <a:rPr lang="en-US" dirty="0" smtClean="0"/>
              <a:t>RFC 5416 provides Binding of CAPWAP </a:t>
            </a:r>
            <a:r>
              <a:rPr lang="en-US" dirty="0"/>
              <a:t>for IEEE </a:t>
            </a:r>
            <a:r>
              <a:rPr lang="en-US" dirty="0" smtClean="0"/>
              <a:t>802.11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271232"/>
            <a:ext cx="4371439" cy="16055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endParaRPr lang="de-DE" sz="10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>
              <a:lnSpc>
                <a:spcPct val="80000"/>
              </a:lnSpc>
            </a:pP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             +-+         </a:t>
            </a:r>
            <a:r>
              <a:rPr lang="de-DE" sz="1000" dirty="0" err="1">
                <a:solidFill>
                  <a:srgbClr val="000000"/>
                </a:solidFill>
                <a:latin typeface="Consolas"/>
                <a:cs typeface="Consolas"/>
              </a:rPr>
              <a:t>wireless</a:t>
            </a: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onsolas"/>
                <a:cs typeface="Consolas"/>
              </a:rPr>
              <a:t>frames</a:t>
            </a: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       +-+</a:t>
            </a:r>
          </a:p>
          <a:p>
            <a:pPr>
              <a:lnSpc>
                <a:spcPct val="80000"/>
              </a:lnSpc>
            </a:pP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             | |--------------------------------| |</a:t>
            </a:r>
          </a:p>
          <a:p>
            <a:pPr>
              <a:lnSpc>
                <a:spcPct val="80000"/>
              </a:lnSpc>
            </a:pP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             | |              +-+               | |</a:t>
            </a:r>
          </a:p>
          <a:p>
            <a:pPr>
              <a:lnSpc>
                <a:spcPct val="80000"/>
              </a:lnSpc>
            </a:pP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             | |--------------| |---------------| |</a:t>
            </a:r>
          </a:p>
          <a:p>
            <a:pPr>
              <a:lnSpc>
                <a:spcPct val="80000"/>
              </a:lnSpc>
            </a:pP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             | |</a:t>
            </a:r>
            <a:r>
              <a:rPr lang="de-DE" sz="1000" dirty="0" err="1">
                <a:solidFill>
                  <a:srgbClr val="000000"/>
                </a:solidFill>
                <a:latin typeface="Consolas"/>
                <a:cs typeface="Consolas"/>
              </a:rPr>
              <a:t>wireless</a:t>
            </a: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PHY/ | |     CAPWAP    | |</a:t>
            </a:r>
          </a:p>
          <a:p>
            <a:pPr>
              <a:lnSpc>
                <a:spcPct val="80000"/>
              </a:lnSpc>
            </a:pP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             | | MAC </a:t>
            </a:r>
            <a:r>
              <a:rPr lang="de-DE" sz="1000" dirty="0" err="1">
                <a:solidFill>
                  <a:srgbClr val="000000"/>
                </a:solidFill>
                <a:latin typeface="Consolas"/>
                <a:cs typeface="Consolas"/>
              </a:rPr>
              <a:t>sublayer</a:t>
            </a: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| |               | |</a:t>
            </a:r>
          </a:p>
          <a:p>
            <a:pPr>
              <a:lnSpc>
                <a:spcPct val="80000"/>
              </a:lnSpc>
            </a:pP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             +-+              +-+               +-+</a:t>
            </a:r>
          </a:p>
          <a:p>
            <a:pPr>
              <a:lnSpc>
                <a:spcPct val="80000"/>
              </a:lnSpc>
            </a:pP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             STA              WTP                AC</a:t>
            </a:r>
          </a:p>
          <a:p>
            <a:pPr>
              <a:lnSpc>
                <a:spcPct val="80000"/>
              </a:lnSpc>
            </a:pPr>
            <a:endParaRPr lang="de-DE" sz="10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>
              <a:lnSpc>
                <a:spcPct val="80000"/>
              </a:lnSpc>
            </a:pP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       </a:t>
            </a:r>
            <a:r>
              <a:rPr lang="de-DE" sz="1000" dirty="0" smtClean="0">
                <a:solidFill>
                  <a:srgbClr val="000000"/>
                </a:solidFill>
                <a:latin typeface="Consolas"/>
                <a:cs typeface="Consolas"/>
              </a:rPr>
              <a:t>     </a:t>
            </a:r>
            <a:r>
              <a:rPr lang="de-DE" sz="1000" dirty="0" err="1" smtClean="0">
                <a:solidFill>
                  <a:srgbClr val="000000"/>
                </a:solidFill>
                <a:latin typeface="Consolas"/>
                <a:cs typeface="Consolas"/>
              </a:rPr>
              <a:t>Representative</a:t>
            </a:r>
            <a:r>
              <a:rPr lang="de-DE" sz="10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CAPWAP </a:t>
            </a:r>
            <a:r>
              <a:rPr lang="de-DE" sz="1000" dirty="0" err="1">
                <a:solidFill>
                  <a:srgbClr val="000000"/>
                </a:solidFill>
                <a:latin typeface="Consolas"/>
                <a:cs typeface="Consolas"/>
              </a:rPr>
              <a:t>Architecture</a:t>
            </a: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onsolas"/>
                <a:cs typeface="Consolas"/>
              </a:rPr>
              <a:t>for</a:t>
            </a:r>
            <a:r>
              <a:rPr lang="de-DE" sz="1000" dirty="0">
                <a:solidFill>
                  <a:srgbClr val="000000"/>
                </a:solidFill>
                <a:latin typeface="Consolas"/>
                <a:cs typeface="Consolas"/>
              </a:rPr>
              <a:t> Split MAC</a:t>
            </a:r>
          </a:p>
          <a:p>
            <a:pPr>
              <a:lnSpc>
                <a:spcPct val="80000"/>
              </a:lnSpc>
            </a:pPr>
            <a:endParaRPr lang="de-DE" sz="10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>
              <a:lnSpc>
                <a:spcPct val="80000"/>
              </a:lnSpc>
            </a:pPr>
            <a:endParaRPr lang="en-US" sz="1000" dirty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7268" y="3271232"/>
            <a:ext cx="4300932" cy="16055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endParaRPr lang="en-US" sz="10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  <a:latin typeface="Consolas"/>
                <a:cs typeface="Consolas"/>
              </a:rPr>
              <a:t>              +-+wireless frames +-+ 802.3 frames +-+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  <a:latin typeface="Consolas"/>
                <a:cs typeface="Consolas"/>
              </a:rPr>
              <a:t>              | |----------------| |--------------| |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  <a:latin typeface="Consolas"/>
                <a:cs typeface="Consolas"/>
              </a:rPr>
              <a:t>              | |                | |              | |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  <a:latin typeface="Consolas"/>
                <a:cs typeface="Consolas"/>
              </a:rPr>
              <a:t>              | |----------------| |--------------| |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  <a:latin typeface="Consolas"/>
                <a:cs typeface="Consolas"/>
              </a:rPr>
              <a:t>              | |wireless PHY/   | |     CAPWAP   | |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  <a:latin typeface="Consolas"/>
                <a:cs typeface="Consolas"/>
              </a:rPr>
              <a:t>              | | MAC </a:t>
            </a:r>
            <a:r>
              <a:rPr lang="en-US" sz="1000" dirty="0" err="1">
                <a:solidFill>
                  <a:srgbClr val="000000"/>
                </a:solidFill>
                <a:latin typeface="Consolas"/>
                <a:cs typeface="Consolas"/>
              </a:rPr>
              <a:t>sublayer</a:t>
            </a:r>
            <a:r>
              <a:rPr lang="en-US" sz="1000" dirty="0">
                <a:solidFill>
                  <a:srgbClr val="000000"/>
                </a:solidFill>
                <a:latin typeface="Consolas"/>
                <a:cs typeface="Consolas"/>
              </a:rPr>
              <a:t>   | |              | |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  <a:latin typeface="Consolas"/>
                <a:cs typeface="Consolas"/>
              </a:rPr>
              <a:t>              +-+                +-+              +-+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  <a:latin typeface="Consolas"/>
                <a:cs typeface="Consolas"/>
              </a:rPr>
              <a:t>              STA                WTP               AC</a:t>
            </a:r>
          </a:p>
          <a:p>
            <a:pPr>
              <a:lnSpc>
                <a:spcPct val="80000"/>
              </a:lnSpc>
            </a:pPr>
            <a:endParaRPr lang="en-US" sz="10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  <a:latin typeface="Consolas"/>
                <a:cs typeface="Consolas"/>
              </a:rPr>
              <a:t>      </a:t>
            </a:r>
            <a:r>
              <a:rPr lang="en-US" sz="1000" dirty="0" smtClean="0">
                <a:solidFill>
                  <a:srgbClr val="000000"/>
                </a:solidFill>
                <a:latin typeface="Consolas"/>
                <a:cs typeface="Consolas"/>
              </a:rPr>
              <a:t>       Representative </a:t>
            </a:r>
            <a:r>
              <a:rPr lang="en-US" sz="1000" dirty="0">
                <a:solidFill>
                  <a:srgbClr val="000000"/>
                </a:solidFill>
                <a:latin typeface="Consolas"/>
                <a:cs typeface="Consolas"/>
              </a:rPr>
              <a:t>CAPWAP Architecture for Local MAC</a:t>
            </a:r>
          </a:p>
          <a:p>
            <a:pPr>
              <a:lnSpc>
                <a:spcPct val="80000"/>
              </a:lnSpc>
            </a:pPr>
            <a:endParaRPr lang="de-DE" sz="10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>
              <a:lnSpc>
                <a:spcPct val="80000"/>
              </a:lnSpc>
            </a:pPr>
            <a:endParaRPr lang="en-US" sz="1000" dirty="0">
              <a:solidFill>
                <a:srgbClr val="0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25462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Market momentum of CAPWAP was never reached to diminishing benefits of split-MAC implementations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High throughput is easier handled by local MAC solutions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Local MAC solutions not really require a complex protocol like CAPWAP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Other protocols like TR-069 (or even </a:t>
            </a:r>
            <a:r>
              <a:rPr lang="en-US" dirty="0" err="1" smtClean="0"/>
              <a:t>ssh</a:t>
            </a:r>
            <a:r>
              <a:rPr lang="en-US" dirty="0" smtClean="0"/>
              <a:t>) are sufficient</a:t>
            </a:r>
          </a:p>
          <a:p>
            <a:pPr>
              <a:buFont typeface="Arial"/>
              <a:buChar char="•"/>
            </a:pPr>
            <a:r>
              <a:rPr lang="en-US" dirty="0" smtClean="0"/>
              <a:t>802.11 binding in RFC5416 is too hard-coded.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Even tiny extensions have to go through a complete IETF standardization cycle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Recent activities in IETF </a:t>
            </a:r>
            <a:r>
              <a:rPr lang="en-US" dirty="0" err="1" smtClean="0"/>
              <a:t>opsawg</a:t>
            </a:r>
            <a:r>
              <a:rPr lang="en-US" dirty="0" smtClean="0"/>
              <a:t> to amend RFC5416 for more recent 802.11 standards and deployment scenarios</a:t>
            </a:r>
          </a:p>
          <a:p>
            <a:pPr lvl="2">
              <a:buFont typeface="Arial"/>
              <a:buChar char="•"/>
            </a:pPr>
            <a:r>
              <a:rPr lang="en-US" dirty="0"/>
              <a:t>RFC7494: IEEE 802.11 Medium Access Control (MAC) Profile for Control </a:t>
            </a:r>
            <a:r>
              <a:rPr lang="en-US" dirty="0" smtClean="0"/>
              <a:t>and Provisioning </a:t>
            </a:r>
            <a:r>
              <a:rPr lang="en-US" dirty="0"/>
              <a:t>of Wireless Access Points (CAPWAP)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53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Wireless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0954"/>
            <a:ext cx="5943600" cy="404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64901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Wi-Fi driver architecture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037013" cy="4419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l80211 has become </a:t>
            </a:r>
            <a:r>
              <a:rPr lang="en-US" dirty="0" err="1" smtClean="0"/>
              <a:t>defacto</a:t>
            </a:r>
            <a:r>
              <a:rPr lang="en-US" dirty="0" smtClean="0"/>
              <a:t> standard for Wi-Fi configuration in LINUX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Defines a comprehensive list of controls, commands and attributes for Wi-Fi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Communicates by </a:t>
            </a:r>
            <a:r>
              <a:rPr lang="en-US" dirty="0" err="1" smtClean="0"/>
              <a:t>netlink</a:t>
            </a:r>
            <a:r>
              <a:rPr lang="en-US" dirty="0" smtClean="0"/>
              <a:t> (RFC3549) with kernel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fg80211 provides unified interface into kernel drivers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685800" y="4343400"/>
            <a:ext cx="33528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Arial"/>
                <a:cs typeface="Arial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ac80211 and future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fullmac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drivers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3352800"/>
            <a:ext cx="33528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latin typeface="Arial"/>
                <a:cs typeface="Arial"/>
              </a:rPr>
              <a:t>cfg80211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2895600"/>
            <a:ext cx="33528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i="1" dirty="0" smtClean="0">
                <a:latin typeface="Arial"/>
                <a:cs typeface="Arial"/>
              </a:rPr>
              <a:t>nl80211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5334000"/>
            <a:ext cx="33528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latin typeface="Arial"/>
                <a:cs typeface="Arial"/>
              </a:rPr>
              <a:t>Wi-Fi ‘hardware’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85800" y="3246580"/>
            <a:ext cx="3733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 rot="5400000">
            <a:off x="3718407" y="2453793"/>
            <a:ext cx="113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userspace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3912319" y="4130193"/>
            <a:ext cx="74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kernel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5800" y="1981200"/>
            <a:ext cx="685800" cy="762000"/>
          </a:xfrm>
          <a:prstGeom prst="rect">
            <a:avLst/>
          </a:prstGeom>
          <a:solidFill>
            <a:srgbClr val="0099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err="1" smtClean="0">
                <a:latin typeface="Arial"/>
                <a:cs typeface="Arial"/>
              </a:rPr>
              <a:t>iw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47800" y="1981200"/>
            <a:ext cx="1143000" cy="762000"/>
          </a:xfrm>
          <a:prstGeom prst="rect">
            <a:avLst/>
          </a:prstGeom>
          <a:solidFill>
            <a:srgbClr val="0099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err="1" smtClean="0">
                <a:latin typeface="Arial"/>
                <a:cs typeface="Arial"/>
              </a:rPr>
              <a:t>hostapd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971800" y="1981200"/>
            <a:ext cx="1066800" cy="762000"/>
          </a:xfrm>
          <a:prstGeom prst="rect">
            <a:avLst/>
          </a:prstGeom>
          <a:solidFill>
            <a:srgbClr val="0099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err="1">
                <a:latin typeface="Arial"/>
                <a:cs typeface="Arial"/>
              </a:rPr>
              <a:t>w</a:t>
            </a:r>
            <a:r>
              <a:rPr lang="en-US" sz="2000" dirty="0" err="1" smtClean="0">
                <a:latin typeface="Arial"/>
                <a:cs typeface="Arial"/>
              </a:rPr>
              <a:t>pa_suplicant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9235" y="2133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…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74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OAM specification ‘</a:t>
            </a:r>
            <a:r>
              <a:rPr lang="en-US" i="1" dirty="0" smtClean="0"/>
              <a:t>nl80211.h</a:t>
            </a:r>
            <a:r>
              <a:rPr lang="en-US" dirty="0"/>
              <a:t>’</a:t>
            </a:r>
            <a:br>
              <a:rPr lang="en-US" dirty="0"/>
            </a:br>
            <a:r>
              <a:rPr lang="en-US" sz="1200" dirty="0">
                <a:hlinkClick r:id="rId2"/>
              </a:rPr>
              <a:t>http://</a:t>
            </a:r>
            <a:r>
              <a:rPr lang="en-US" sz="1200" dirty="0" err="1">
                <a:hlinkClick r:id="rId2"/>
              </a:rPr>
              <a:t>git.kernel.org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cgit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linux</a:t>
            </a:r>
            <a:r>
              <a:rPr lang="en-US" sz="1200" dirty="0">
                <a:hlinkClick r:id="rId2"/>
              </a:rPr>
              <a:t>/kernel/</a:t>
            </a:r>
            <a:r>
              <a:rPr lang="en-US" sz="1200" dirty="0" err="1">
                <a:hlinkClick r:id="rId2"/>
              </a:rPr>
              <a:t>git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linville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wireless.git</a:t>
            </a:r>
            <a:r>
              <a:rPr lang="en-US" sz="1200" dirty="0">
                <a:hlinkClick r:id="rId2"/>
              </a:rPr>
              <a:t>/tree/include/</a:t>
            </a:r>
            <a:r>
              <a:rPr lang="en-US" sz="1200" dirty="0" err="1">
                <a:hlinkClick r:id="rId2"/>
              </a:rPr>
              <a:t>uapi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linux</a:t>
            </a:r>
            <a:r>
              <a:rPr lang="en-US" sz="1200" dirty="0">
                <a:hlinkClick r:id="rId2"/>
              </a:rPr>
              <a:t>/nl80211.h?id=</a:t>
            </a:r>
            <a:r>
              <a:rPr lang="en-US" sz="1200" dirty="0" smtClean="0">
                <a:hlinkClick r:id="rId2"/>
              </a:rPr>
              <a:t>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</a:t>
            </a:r>
            <a:r>
              <a:rPr lang="en-US" sz="700" dirty="0" err="1">
                <a:latin typeface="Consolas"/>
                <a:cs typeface="Consolas"/>
              </a:rPr>
              <a:t>ifndef</a:t>
            </a:r>
            <a:r>
              <a:rPr lang="en-US" sz="700" dirty="0">
                <a:latin typeface="Consolas"/>
                <a:cs typeface="Consolas"/>
              </a:rPr>
              <a:t> __LINUX_NL80211_H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#define __LINUX_NL80211_H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/*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802.11 </a:t>
            </a:r>
            <a:r>
              <a:rPr lang="en-US" sz="700" dirty="0" err="1">
                <a:latin typeface="Consolas"/>
                <a:cs typeface="Consolas"/>
              </a:rPr>
              <a:t>netlink</a:t>
            </a:r>
            <a:r>
              <a:rPr lang="en-US" sz="700" dirty="0">
                <a:latin typeface="Consolas"/>
                <a:cs typeface="Consolas"/>
              </a:rPr>
              <a:t> interface public header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2006-2010 Johannes Berg &lt;</a:t>
            </a:r>
            <a:r>
              <a:rPr lang="en-US" sz="700" dirty="0" err="1">
                <a:latin typeface="Consolas"/>
                <a:cs typeface="Consolas"/>
              </a:rPr>
              <a:t>johannes@sipsolutions.net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Michael Wu &lt;</a:t>
            </a:r>
            <a:r>
              <a:rPr lang="en-US" sz="700" dirty="0" err="1">
                <a:latin typeface="Consolas"/>
                <a:cs typeface="Consolas"/>
              </a:rPr>
              <a:t>flamingice@sourmilk.net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Luis Carlos </a:t>
            </a:r>
            <a:r>
              <a:rPr lang="en-US" sz="700" dirty="0" err="1">
                <a:latin typeface="Consolas"/>
                <a:cs typeface="Consolas"/>
              </a:rPr>
              <a:t>Cobo</a:t>
            </a:r>
            <a:r>
              <a:rPr lang="en-US" sz="700" dirty="0">
                <a:latin typeface="Consolas"/>
                <a:cs typeface="Consolas"/>
              </a:rPr>
              <a:t> &lt;</a:t>
            </a:r>
            <a:r>
              <a:rPr lang="en-US" sz="700" dirty="0" err="1">
                <a:latin typeface="Consolas"/>
                <a:cs typeface="Consolas"/>
              </a:rPr>
              <a:t>luisca@cozybit.com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Michael </a:t>
            </a:r>
            <a:r>
              <a:rPr lang="en-US" sz="700" dirty="0" err="1">
                <a:latin typeface="Consolas"/>
                <a:cs typeface="Consolas"/>
              </a:rPr>
              <a:t>Buesch</a:t>
            </a:r>
            <a:r>
              <a:rPr lang="en-US" sz="700" dirty="0">
                <a:latin typeface="Consolas"/>
                <a:cs typeface="Consolas"/>
              </a:rPr>
              <a:t> &lt;</a:t>
            </a:r>
            <a:r>
              <a:rPr lang="en-US" sz="700" dirty="0" err="1">
                <a:latin typeface="Consolas"/>
                <a:cs typeface="Consolas"/>
              </a:rPr>
              <a:t>m@bues.ch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2008, 2009 Luis R. Rodriguez &lt;</a:t>
            </a:r>
            <a:r>
              <a:rPr lang="en-US" sz="700" dirty="0" err="1">
                <a:latin typeface="Consolas"/>
                <a:cs typeface="Consolas"/>
              </a:rPr>
              <a:t>lrodriguez@atheros.com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</a:t>
            </a:r>
            <a:r>
              <a:rPr lang="en-US" sz="700" dirty="0" err="1">
                <a:latin typeface="Consolas"/>
                <a:cs typeface="Consolas"/>
              </a:rPr>
              <a:t>Jouni</a:t>
            </a:r>
            <a:r>
              <a:rPr lang="en-US" sz="700" dirty="0">
                <a:latin typeface="Consolas"/>
                <a:cs typeface="Consolas"/>
              </a:rPr>
              <a:t> </a:t>
            </a:r>
            <a:r>
              <a:rPr lang="en-US" sz="700" dirty="0" err="1">
                <a:latin typeface="Consolas"/>
                <a:cs typeface="Consolas"/>
              </a:rPr>
              <a:t>Malinen</a:t>
            </a:r>
            <a:r>
              <a:rPr lang="en-US" sz="700" dirty="0">
                <a:latin typeface="Consolas"/>
                <a:cs typeface="Consolas"/>
              </a:rPr>
              <a:t> &lt;</a:t>
            </a:r>
            <a:r>
              <a:rPr lang="en-US" sz="700" dirty="0" err="1">
                <a:latin typeface="Consolas"/>
                <a:cs typeface="Consolas"/>
              </a:rPr>
              <a:t>jouni.malinen@atheros.com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Colin McCabe &lt;</a:t>
            </a:r>
            <a:r>
              <a:rPr lang="en-US" sz="700" dirty="0" err="1">
                <a:latin typeface="Consolas"/>
                <a:cs typeface="Consolas"/>
              </a:rPr>
              <a:t>colin@cozybit.com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Permission to use, copy, modify, and/or distribute this software for any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purpose with or without fee is hereby granted, provided that the above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notice and this permission notice appear in all copies.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THE SOFTWARE IS PROVIDED "AS IS" AND THE AUTHOR DISCLAIMS ALL WARRANTIES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WITH REGARD TO THIS SOFTWARE INCLUDING ALL IMPLIED WARRANTIES OF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MERCHANTABILITY AND FITNESS. IN NO EVENT SHALL THE AUTHOR BE LIABLE FOR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ANY SPECIAL, DIRECT, INDIRECT, OR CONSEQUENTIAL DAMAGES OR ANY DAMAGES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WHATSOEVER RESULTING FROM LOSS OF USE, DATA OR PROFITS, WHETHER IN AN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ACTION OF CONTRACT, NEGLIGENCE OR OTHER TORTIOUS ACTION, ARISING OUT OF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OR IN CONNECTION WITH THE USE OR PERFORMANCE OF THIS SOFTWARE.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*/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#include &lt;</a:t>
            </a:r>
            <a:r>
              <a:rPr lang="en-US" sz="700" dirty="0" err="1">
                <a:latin typeface="Consolas"/>
                <a:cs typeface="Consolas"/>
              </a:rPr>
              <a:t>linux</a:t>
            </a:r>
            <a:r>
              <a:rPr lang="en-US" sz="700" dirty="0">
                <a:latin typeface="Consolas"/>
                <a:cs typeface="Consolas"/>
              </a:rPr>
              <a:t>/</a:t>
            </a:r>
            <a:r>
              <a:rPr lang="en-US" sz="700" dirty="0" err="1">
                <a:latin typeface="Consolas"/>
                <a:cs typeface="Consolas"/>
              </a:rPr>
              <a:t>types.h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#define NL80211_GENL_NAME "nl80211"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/**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DOC: Station handling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Stations are added per interface, but a special case exists with VLAN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interfaces. When a station is bound to an AP interface, it may be moved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into a VLAN identified by a VLAN interface index (%NL80211_ATTR_STA_VLAN).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The station is still assumed to belong to the AP interface it was added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to.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Station handling varies per interface type and depending on the driver's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capabilities.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2" y="1905000"/>
            <a:ext cx="3887788" cy="4189413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l80211.h defines…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120 commands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bout 600 attributes and controls</a:t>
            </a:r>
          </a:p>
          <a:p>
            <a:pPr marL="0" indent="0"/>
            <a:r>
              <a:rPr lang="en-US" dirty="0" smtClean="0"/>
              <a:t>Potentially nl80211.h is the most comprehensive open OAM interface for 802.11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ext to the 802.11 MIB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9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RADIUS</a:t>
            </a:r>
            <a:br>
              <a:rPr lang="en-US" dirty="0" smtClean="0"/>
            </a:br>
            <a:r>
              <a:rPr lang="en-US" sz="2400" dirty="0" smtClean="0"/>
              <a:t>Remote Authentication Dial-In User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RADIUS is commonly used for the communication between Access Point and AAA server for user authentication, user authorization and user accounting.</a:t>
            </a:r>
          </a:p>
          <a:p>
            <a:pPr>
              <a:buFont typeface="Arial"/>
              <a:buChar char="•"/>
            </a:pPr>
            <a:r>
              <a:rPr lang="en-US" dirty="0" smtClean="0"/>
              <a:t>Support of </a:t>
            </a:r>
            <a:r>
              <a:rPr lang="en-US" dirty="0" err="1" smtClean="0"/>
              <a:t>EAPoLAN</a:t>
            </a:r>
            <a:r>
              <a:rPr lang="en-US" dirty="0" smtClean="0"/>
              <a:t> (IEEE 802.1X), which was introduced to 802.11 by 802.11i, is specified </a:t>
            </a:r>
            <a:r>
              <a:rPr lang="en-US" dirty="0"/>
              <a:t>in RFC3580 (IEEE 802.1X Remote Authentication Dial In User Service (RADIUS</a:t>
            </a:r>
            <a:r>
              <a:rPr lang="en-US" dirty="0" smtClean="0"/>
              <a:t>) Usage Guidelines).</a:t>
            </a:r>
          </a:p>
          <a:p>
            <a:pPr>
              <a:buFont typeface="Arial"/>
              <a:buChar char="•"/>
            </a:pPr>
            <a:r>
              <a:rPr lang="en-US" dirty="0" smtClean="0"/>
              <a:t>Further IEEE802 specific attributes are specified by RFC7268 </a:t>
            </a:r>
            <a:r>
              <a:rPr lang="en-US" dirty="0"/>
              <a:t>(RADIUS Attributes for IEEE 802 </a:t>
            </a:r>
            <a:r>
              <a:rPr lang="en-US" dirty="0" smtClean="0"/>
              <a:t>Networks) to support interworking with external networks and enhanced security modes.</a:t>
            </a:r>
          </a:p>
          <a:p>
            <a:pPr>
              <a:buFont typeface="Arial"/>
              <a:buChar char="•"/>
            </a:pPr>
            <a:r>
              <a:rPr lang="en-US" dirty="0"/>
              <a:t>RFC5580 (Carrying Location Objects in RADIUS and </a:t>
            </a:r>
            <a:r>
              <a:rPr lang="en-US" dirty="0" smtClean="0"/>
              <a:t>Diameter) allows also 802.11 to convey location information over the AAA infrastructure.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96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60863"/>
          </a:xfrm>
          <a:ln/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There are </a:t>
            </a:r>
            <a:r>
              <a:rPr lang="en-US" dirty="0" err="1" smtClean="0"/>
              <a:t>severaly</a:t>
            </a:r>
            <a:r>
              <a:rPr lang="en-US" dirty="0" smtClean="0"/>
              <a:t> specifications for open OAM interfaces into an IEEE802.11 radio interface.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Created in various places in the communication industry according to deployment needs</a:t>
            </a:r>
          </a:p>
          <a:p>
            <a:pPr>
              <a:buFont typeface="Arial"/>
              <a:buChar char="•"/>
            </a:pPr>
            <a:r>
              <a:rPr lang="en-US" dirty="0" smtClean="0"/>
              <a:t>None of them seems to be sufficient to cover all current and future deployment cases.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Ease of amending the OAM interface specification seems to be highly important to allow for timely deployment of new 802.11 features and functions.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Apparently some of the current specifications do better than others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Is there really need to start something new from scratch?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Further work on the assessment of existing OAM specification for 802.11 would benefit from input from experts:</a:t>
            </a:r>
          </a:p>
          <a:p>
            <a:pPr>
              <a:buFont typeface="Arial"/>
              <a:buChar char="•"/>
            </a:pPr>
            <a:r>
              <a:rPr lang="en-US" dirty="0" smtClean="0"/>
              <a:t>Are there other specifications?</a:t>
            </a:r>
          </a:p>
          <a:p>
            <a:pPr>
              <a:buFont typeface="Arial"/>
              <a:buChar char="•"/>
            </a:pPr>
            <a:r>
              <a:rPr lang="en-US" dirty="0" smtClean="0"/>
              <a:t>Guidance for comparison of specifications?</a:t>
            </a:r>
          </a:p>
          <a:p>
            <a:pPr>
              <a:buFont typeface="Arial"/>
              <a:buChar char="•"/>
            </a:pPr>
            <a:r>
              <a:rPr lang="en-US" dirty="0" smtClean="0"/>
              <a:t>Is there a recommended structure for listing/grouping capabilities?</a:t>
            </a:r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 err="1" smtClean="0"/>
              <a:t>CableLabs</a:t>
            </a:r>
            <a:r>
              <a:rPr lang="en-US" dirty="0"/>
              <a:t> </a:t>
            </a:r>
            <a:r>
              <a:rPr lang="en-US" dirty="0" smtClean="0"/>
              <a:t>Access Point Management Object Model</a:t>
            </a:r>
          </a:p>
          <a:p>
            <a:pPr>
              <a:buFont typeface="Arial"/>
              <a:buChar char="•"/>
            </a:pPr>
            <a:r>
              <a:rPr lang="en-US" dirty="0" smtClean="0"/>
              <a:t>Is there any prior art on comparative assessment of 802.11 management models?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1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Sept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presentation provides an overview about available specifications of open OAM interfaces for implementations of IEEE 802.11.</a:t>
            </a:r>
          </a:p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 a particular sense all the specifications describe ‘802.11 as a kind of component’.</a:t>
            </a:r>
          </a:p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material may provide insights into today’s requirements and capabilities, as the presented specifications are all widely deployed.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Standards Environment</a:t>
            </a:r>
            <a:endParaRPr lang="en-US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960621" y="1610021"/>
            <a:ext cx="3932554" cy="4665049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IEEE 802.11 defines a radio interface</a:t>
            </a:r>
          </a:p>
          <a:p>
            <a:pPr>
              <a:buFont typeface="Arial"/>
              <a:buChar char="•"/>
            </a:pPr>
            <a:r>
              <a:rPr lang="en-US" dirty="0" smtClean="0"/>
              <a:t>Wi-Fi Alliance ensures compliance of the radio interface by certification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OAM of the 802.11 radio interface is described by a comprehensive MIB</a:t>
            </a:r>
          </a:p>
          <a:p>
            <a:pPr>
              <a:buFont typeface="Arial"/>
              <a:buChar char="•"/>
            </a:pPr>
            <a:r>
              <a:rPr lang="en-US" dirty="0" smtClean="0"/>
              <a:t>A couple of organizations developed special variants of OAM interfaces for 802.11</a:t>
            </a:r>
          </a:p>
          <a:p>
            <a:pPr>
              <a:buFont typeface="Arial"/>
              <a:buChar char="•"/>
            </a:pPr>
            <a:r>
              <a:rPr lang="en-US" dirty="0" smtClean="0"/>
              <a:t>However there is a single solution for AAA: RADIUS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28600" y="2115292"/>
            <a:ext cx="4685927" cy="3447308"/>
            <a:chOff x="225162" y="1428008"/>
            <a:chExt cx="3840924" cy="3447308"/>
          </a:xfrm>
        </p:grpSpPr>
        <p:sp>
          <p:nvSpPr>
            <p:cNvPr id="53" name="Rounded Rectangle 52"/>
            <p:cNvSpPr/>
            <p:nvPr/>
          </p:nvSpPr>
          <p:spPr>
            <a:xfrm>
              <a:off x="837572" y="1940758"/>
              <a:ext cx="1481422" cy="147014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97584" y="2555555"/>
              <a:ext cx="1263188" cy="11140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j0398499.wm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1000" y="3099991"/>
              <a:ext cx="690725" cy="844747"/>
            </a:xfrm>
            <a:prstGeom prst="rect">
              <a:avLst/>
            </a:prstGeom>
          </p:spPr>
        </p:pic>
        <p:sp>
          <p:nvSpPr>
            <p:cNvPr id="10" name="Arc 50"/>
            <p:cNvSpPr>
              <a:spLocks noChangeAspect="1"/>
            </p:cNvSpPr>
            <p:nvPr/>
          </p:nvSpPr>
          <p:spPr bwMode="auto">
            <a:xfrm rot="717138" flipH="1">
              <a:off x="1542904" y="2840891"/>
              <a:ext cx="251388" cy="489275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Arc 51"/>
            <p:cNvSpPr>
              <a:spLocks noChangeAspect="1"/>
            </p:cNvSpPr>
            <p:nvPr/>
          </p:nvSpPr>
          <p:spPr bwMode="auto">
            <a:xfrm rot="717138" flipH="1">
              <a:off x="1671364" y="2934056"/>
              <a:ext cx="217869" cy="380547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Arc 52"/>
            <p:cNvSpPr>
              <a:spLocks noChangeAspect="1"/>
            </p:cNvSpPr>
            <p:nvPr/>
          </p:nvSpPr>
          <p:spPr bwMode="auto">
            <a:xfrm rot="717138" flipH="1">
              <a:off x="1793479" y="3005297"/>
              <a:ext cx="131280" cy="289118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Arc 50"/>
            <p:cNvSpPr>
              <a:spLocks noChangeAspect="1"/>
            </p:cNvSpPr>
            <p:nvPr/>
          </p:nvSpPr>
          <p:spPr bwMode="auto">
            <a:xfrm rot="844586">
              <a:off x="999916" y="2571603"/>
              <a:ext cx="251388" cy="489275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Arc 51"/>
            <p:cNvSpPr>
              <a:spLocks noChangeAspect="1"/>
            </p:cNvSpPr>
            <p:nvPr/>
          </p:nvSpPr>
          <p:spPr bwMode="auto">
            <a:xfrm rot="844586">
              <a:off x="899278" y="2611815"/>
              <a:ext cx="217869" cy="380547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Arc 52"/>
            <p:cNvSpPr>
              <a:spLocks noChangeAspect="1"/>
            </p:cNvSpPr>
            <p:nvPr/>
          </p:nvSpPr>
          <p:spPr bwMode="auto">
            <a:xfrm rot="844586">
              <a:off x="860544" y="2645879"/>
              <a:ext cx="131280" cy="289118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Cloud 44"/>
            <p:cNvSpPr/>
            <p:nvPr/>
          </p:nvSpPr>
          <p:spPr>
            <a:xfrm>
              <a:off x="1852065" y="3333008"/>
              <a:ext cx="1319080" cy="1542308"/>
            </a:xfrm>
            <a:prstGeom prst="cloud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/>
                  <a:cs typeface="Arial"/>
                </a:rPr>
                <a:t>IEEE 802.11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/>
                  <a:cs typeface="Arial"/>
                </a:rPr>
                <a:t>Network </a:t>
              </a:r>
              <a:endParaRPr lang="en-US" sz="18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81225" y="1495721"/>
              <a:ext cx="561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AAA</a:t>
              </a:r>
              <a:br>
                <a:rPr lang="en-US" sz="1000" dirty="0" smtClean="0"/>
              </a:br>
              <a:r>
                <a:rPr lang="en-US" sz="1000" dirty="0" smtClean="0"/>
                <a:t>Server</a:t>
              </a:r>
              <a:endParaRPr lang="en-US" sz="10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2723523" y="2741716"/>
              <a:ext cx="565101" cy="6674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359" y="2009900"/>
              <a:ext cx="717973" cy="865908"/>
            </a:xfrm>
            <a:prstGeom prst="rect">
              <a:avLst/>
            </a:prstGeom>
          </p:spPr>
        </p:pic>
        <p:pic>
          <p:nvPicPr>
            <p:cNvPr id="54" name="Picture 53" descr="ieee802-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546" y="1428008"/>
              <a:ext cx="693605" cy="495064"/>
            </a:xfrm>
            <a:prstGeom prst="rect">
              <a:avLst/>
            </a:prstGeom>
          </p:spPr>
        </p:pic>
        <p:pic>
          <p:nvPicPr>
            <p:cNvPr id="56" name="Picture 55" descr="wf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92" y="3669618"/>
              <a:ext cx="561991" cy="643485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973359" y="1504208"/>
              <a:ext cx="656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802.11</a:t>
              </a:r>
              <a:b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OAM</a:t>
              </a:r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69" name="Content Placeholder 6" descr="MC90043983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162" y="2003802"/>
              <a:ext cx="745942" cy="99458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723523" y="2741716"/>
              <a:ext cx="2797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/>
                  <a:cs typeface="Arial"/>
                </a:rPr>
                <a:t>?</a:t>
              </a:r>
              <a:endParaRPr lang="en-US" sz="20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25" name="Picture 24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113" y="2817916"/>
              <a:ext cx="717973" cy="865908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H="1">
              <a:off x="3035818" y="3579916"/>
              <a:ext cx="4996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84071" y="2577446"/>
              <a:ext cx="5094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AAA</a:t>
              </a:r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14146" y="3656116"/>
              <a:ext cx="796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RADIUS</a:t>
              </a:r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113E-A472-5B45-80E4-BBC5E168A9BC}" type="slidenum">
              <a:rPr lang="en-US" noProof="0" smtClean="0"/>
              <a:pPr/>
              <a:t>3</a:t>
            </a:fld>
            <a:endParaRPr lang="en-US" noProof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505200" y="3715492"/>
            <a:ext cx="152400" cy="152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969290" y="4167260"/>
            <a:ext cx="0" cy="228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‘OAM’ Interface Specifications for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BroadBandForum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Wi-Fi model and attributes of Device Data Model 2 (TR-181) for </a:t>
            </a:r>
            <a:br>
              <a:rPr lang="en-US" dirty="0" smtClean="0"/>
            </a:br>
            <a:r>
              <a:rPr lang="en-US" dirty="0" smtClean="0"/>
              <a:t>CPE WAN Management Protocol (TR-069)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CableLabs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b="0" dirty="0" smtClean="0"/>
              <a:t>Wi</a:t>
            </a:r>
            <a:r>
              <a:rPr lang="en-US" b="0" dirty="0"/>
              <a:t>-Fi Provisioning Framework </a:t>
            </a:r>
            <a:r>
              <a:rPr lang="en-US" b="0" dirty="0" smtClean="0"/>
              <a:t>Specification (</a:t>
            </a:r>
            <a:r>
              <a:rPr lang="en-US" b="0" dirty="0"/>
              <a:t>WR-SP-</a:t>
            </a:r>
            <a:r>
              <a:rPr lang="en-US" b="0" dirty="0" err="1"/>
              <a:t>WiFi</a:t>
            </a:r>
            <a:r>
              <a:rPr lang="en-US" b="0" dirty="0"/>
              <a:t>-</a:t>
            </a:r>
            <a:r>
              <a:rPr lang="en-US" b="0" dirty="0" smtClean="0"/>
              <a:t>MGMT) </a:t>
            </a:r>
          </a:p>
          <a:p>
            <a:pPr>
              <a:buFont typeface="Arial"/>
              <a:buChar char="•"/>
            </a:pPr>
            <a:r>
              <a:rPr lang="en-US" dirty="0" smtClean="0"/>
              <a:t>IETF CAPWAP</a:t>
            </a:r>
          </a:p>
          <a:p>
            <a:pPr lvl="1">
              <a:buFont typeface="Arial"/>
              <a:buChar char="•"/>
            </a:pPr>
            <a:r>
              <a:rPr lang="en-US" dirty="0"/>
              <a:t>Control And Provisioning of Wireless Access Points (CAPWAP</a:t>
            </a:r>
            <a:r>
              <a:rPr lang="en-US" dirty="0" smtClean="0"/>
              <a:t>) Protocol Specification (RFC5415) </a:t>
            </a:r>
            <a:r>
              <a:rPr lang="en-US" dirty="0"/>
              <a:t>and Binding for IEEE </a:t>
            </a:r>
            <a:r>
              <a:rPr lang="en-US" dirty="0" smtClean="0"/>
              <a:t>802.11 (RFC5416)</a:t>
            </a:r>
          </a:p>
          <a:p>
            <a:pPr>
              <a:buFont typeface="Arial"/>
              <a:buChar char="•"/>
            </a:pPr>
            <a:r>
              <a:rPr lang="en-US" dirty="0" smtClean="0"/>
              <a:t>LINUX Wireless</a:t>
            </a:r>
          </a:p>
          <a:p>
            <a:pPr lvl="1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ac80211 Wi-Fi driver architecture with cfg80211 </a:t>
            </a:r>
            <a:r>
              <a:rPr lang="en-US" dirty="0"/>
              <a:t>k</a:t>
            </a:r>
            <a:r>
              <a:rPr lang="en-US" dirty="0" smtClean="0"/>
              <a:t>ernel configuration module and nl80211 </a:t>
            </a:r>
            <a:r>
              <a:rPr lang="en-US" dirty="0" err="1" smtClean="0"/>
              <a:t>netlink</a:t>
            </a:r>
            <a:r>
              <a:rPr lang="en-US" dirty="0" smtClean="0"/>
              <a:t> user space interface</a:t>
            </a:r>
          </a:p>
          <a:p>
            <a:pPr>
              <a:buFont typeface="Arial"/>
              <a:buChar char="•"/>
            </a:pPr>
            <a:r>
              <a:rPr lang="en-US" dirty="0" smtClean="0"/>
              <a:t>IETF RADIUS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IEEE 802.1X Remote Authentication Dial In User Service (RADIUS)Usage Guidelines (RFC3580), RADIUS Attributes for IEEE 802 Networks (RFC7268) and Carrying Location Objects in RADIUS and Diameter (RFC5580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4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BroadBand</a:t>
            </a:r>
            <a:r>
              <a:rPr lang="en-US" dirty="0" smtClean="0"/>
              <a:t> Forum CWMP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CWMP: CPE WAN Management Protocol aka TR-069</a:t>
            </a:r>
          </a:p>
          <a:p>
            <a:pPr lvl="1">
              <a:buFont typeface="Arial"/>
              <a:buChar char="•"/>
            </a:pPr>
            <a:r>
              <a:rPr lang="en-US" dirty="0">
                <a:hlinkClick r:id="rId2"/>
              </a:rPr>
              <a:t>https://www.broadband-forum.org/</a:t>
            </a:r>
            <a:r>
              <a:rPr lang="en-US" dirty="0" smtClean="0">
                <a:hlinkClick r:id="rId2"/>
              </a:rPr>
              <a:t>cwmp.php</a:t>
            </a: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marL="1828800" lvl="4" indent="0"/>
            <a:r>
              <a:rPr lang="en-US" dirty="0" smtClean="0"/>
              <a:t>Broadband Forum, MR230, TR-069 deployment scenarios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TR-069 is an soap/HTTP based protocol for transmission of </a:t>
            </a:r>
            <a:r>
              <a:rPr lang="en-US" dirty="0" err="1" smtClean="0"/>
              <a:t>XMLbased</a:t>
            </a:r>
            <a:r>
              <a:rPr lang="en-US" dirty="0" smtClean="0"/>
              <a:t> descriptions of management models between CPE and ACS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TR-069 Data </a:t>
            </a:r>
            <a:r>
              <a:rPr lang="en-US" dirty="0"/>
              <a:t>Models are xml documents that are “schema-like”, </a:t>
            </a:r>
            <a:r>
              <a:rPr lang="en-US" dirty="0" smtClean="0"/>
              <a:t>that describe </a:t>
            </a:r>
            <a:r>
              <a:rPr lang="en-US" dirty="0"/>
              <a:t>the </a:t>
            </a:r>
            <a:r>
              <a:rPr lang="en-US" dirty="0" smtClean="0"/>
              <a:t>management objects and </a:t>
            </a:r>
            <a:r>
              <a:rPr lang="en-US" dirty="0"/>
              <a:t>parameters used </a:t>
            </a:r>
            <a:r>
              <a:rPr lang="en-US" dirty="0" smtClean="0"/>
              <a:t>for particular use cases.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CWMP </a:t>
            </a:r>
            <a:r>
              <a:rPr lang="en-US" dirty="0"/>
              <a:t>Data Model Schema </a:t>
            </a:r>
            <a:r>
              <a:rPr lang="en-US" dirty="0" smtClean="0"/>
              <a:t>is specified in TR</a:t>
            </a:r>
            <a:r>
              <a:rPr lang="en-US" dirty="0"/>
              <a:t>-</a:t>
            </a:r>
            <a:r>
              <a:rPr lang="en-US" dirty="0" smtClean="0"/>
              <a:t>106.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TR</a:t>
            </a:r>
            <a:r>
              <a:rPr lang="en-US" dirty="0"/>
              <a:t>-</a:t>
            </a:r>
            <a:r>
              <a:rPr lang="en-US" dirty="0" smtClean="0"/>
              <a:t>181 </a:t>
            </a:r>
            <a:r>
              <a:rPr lang="en-US" dirty="0"/>
              <a:t>defines version 2 of the TR-</a:t>
            </a:r>
            <a:r>
              <a:rPr lang="en-US" dirty="0" smtClean="0"/>
              <a:t>069 </a:t>
            </a:r>
            <a:r>
              <a:rPr lang="en-US" dirty="0"/>
              <a:t>Device data model (Device:2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and is applicable </a:t>
            </a:r>
            <a:r>
              <a:rPr lang="en-US" dirty="0"/>
              <a:t>to all types of TR-069-enabled </a:t>
            </a:r>
            <a:r>
              <a:rPr lang="en-US" dirty="0" smtClean="0"/>
              <a:t>devices. It obsoletes </a:t>
            </a:r>
            <a:r>
              <a:rPr lang="en-US" dirty="0"/>
              <a:t>both Device:1 and InternetGatewayDevice:</a:t>
            </a:r>
            <a:r>
              <a:rPr lang="en-US" dirty="0" smtClean="0"/>
              <a:t>1 specifications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95620"/>
            <a:ext cx="4191000" cy="19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4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/>
          <a:lstStyle/>
          <a:p>
            <a:r>
              <a:rPr lang="en-US" dirty="0" smtClean="0"/>
              <a:t>TR-181 Wi-Fi 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578467"/>
              </p:ext>
            </p:extLst>
          </p:nvPr>
        </p:nvGraphicFramePr>
        <p:xfrm>
          <a:off x="413351" y="1981200"/>
          <a:ext cx="834964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TR-181 Wi-Fi model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TR-181 supports two kinds of devices: APs and (</a:t>
            </a:r>
            <a:r>
              <a:rPr lang="en-US" dirty="0" err="1" smtClean="0"/>
              <a:t>nonAP</a:t>
            </a:r>
            <a:r>
              <a:rPr lang="en-US" dirty="0" smtClean="0"/>
              <a:t>) STAs (Endpoints)</a:t>
            </a:r>
          </a:p>
          <a:p>
            <a:pPr>
              <a:buFont typeface="Arial"/>
              <a:buChar char="•"/>
            </a:pPr>
            <a:r>
              <a:rPr lang="en-US" dirty="0" smtClean="0"/>
              <a:t>A Wi-Fi device consists out of 1..n radio interfaces, 1..n SSIDs and 1..n </a:t>
            </a:r>
            <a:r>
              <a:rPr lang="en-US" dirty="0" err="1" smtClean="0"/>
              <a:t>AccessPoints</a:t>
            </a:r>
            <a:r>
              <a:rPr lang="en-US" dirty="0" smtClean="0"/>
              <a:t> or </a:t>
            </a:r>
            <a:r>
              <a:rPr lang="en-US" dirty="0" err="1" smtClean="0"/>
              <a:t>EndPoints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 compact set of IEEE 802.11 specific attributes are provided for configuration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Each of the elements of the Wi-Fi model has a rich set of attributes for monitoring/accounting/statistics.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42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CableLabs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777" t="12000" r="4629" b="4000"/>
          <a:stretch>
            <a:fillRect/>
          </a:stretch>
        </p:blipFill>
        <p:spPr bwMode="auto">
          <a:xfrm>
            <a:off x="1903990" y="1752600"/>
            <a:ext cx="5487410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CableLabs</a:t>
            </a:r>
            <a:r>
              <a:rPr lang="en-US" dirty="0" smtClean="0"/>
              <a:t> Wi-Fi MGMT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WR</a:t>
            </a:r>
            <a:r>
              <a:rPr lang="en-US" dirty="0"/>
              <a:t>-SP-WiFi-MGMT-I05-141201.</a:t>
            </a:r>
            <a:r>
              <a:rPr lang="en-US" dirty="0" smtClean="0"/>
              <a:t>pdf is </a:t>
            </a:r>
            <a:r>
              <a:rPr lang="en-US" dirty="0" err="1" smtClean="0"/>
              <a:t>CableLabs</a:t>
            </a:r>
            <a:r>
              <a:rPr lang="en-US" dirty="0" smtClean="0"/>
              <a:t>’ most relevant specification for OAM of Wi-Fi interfaces.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CableLabs</a:t>
            </a:r>
            <a:r>
              <a:rPr lang="en-US" dirty="0" smtClean="0"/>
              <a:t> builds management of Wi-Fi on top of TR-069 approaches by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adopting the TR-181 device model for Wi-Fi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amending the device model by vendor specific extensions for missing functions</a:t>
            </a:r>
          </a:p>
          <a:p>
            <a:pPr lvl="1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efining a compatible SNMP MIB to enable backward-compatibility to the legacy provisioning and management systems in the cable environment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CableLabs</a:t>
            </a:r>
            <a:r>
              <a:rPr lang="en-US" dirty="0" smtClean="0"/>
              <a:t> has currently the most far-reaching Wi-Fi management model for ‘residential’ deployments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Covering </a:t>
            </a:r>
            <a:r>
              <a:rPr lang="en-US" dirty="0" err="1" smtClean="0"/>
              <a:t>Passpoint</a:t>
            </a:r>
            <a:r>
              <a:rPr lang="en-US" dirty="0" smtClean="0"/>
              <a:t>™ and reaching out into SON for Wi-Fi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Max Riegel, Nokia Networks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87647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697</TotalTime>
  <Words>2123</Words>
  <Application>Microsoft Macintosh PowerPoint</Application>
  <PresentationFormat>On-screen Show (4:3)</PresentationFormat>
  <Paragraphs>288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802-11-Submission</vt:lpstr>
      <vt:lpstr>Document</vt:lpstr>
      <vt:lpstr>“802.11 as a component” Available OAM interface specifications</vt:lpstr>
      <vt:lpstr>Abstract</vt:lpstr>
      <vt:lpstr>IEEE 802.11 Standards Environment</vt:lpstr>
      <vt:lpstr>‘OAM’ Interface Specifications for 802.11</vt:lpstr>
      <vt:lpstr>BroadBand Forum CWMP</vt:lpstr>
      <vt:lpstr>TR-181 Wi-Fi Model</vt:lpstr>
      <vt:lpstr>TR-181 Wi-Fi model summary</vt:lpstr>
      <vt:lpstr>CableLabs</vt:lpstr>
      <vt:lpstr>CableLabs Wi-Fi MGMT overview</vt:lpstr>
      <vt:lpstr>CableLab specific extensions: </vt:lpstr>
      <vt:lpstr>IETF CAPWAP Control And Provisioning of Wireless Access Points </vt:lpstr>
      <vt:lpstr>Applicability</vt:lpstr>
      <vt:lpstr>LINUX Wireless</vt:lpstr>
      <vt:lpstr>LINUX Wi-Fi driver architecture</vt:lpstr>
      <vt:lpstr>Wi-Fi OAM specification ‘nl80211.h’ http://git.kernel.org/cgit/linux/kernel/git/linville/wireless.git/tree/include/uapi/linux/nl80211.h?id=HEAD</vt:lpstr>
      <vt:lpstr>IETF RADIUS Remote Authentication Dial-In User Service </vt:lpstr>
      <vt:lpstr>Conclusion</vt:lpstr>
      <vt:lpstr>Steps forward</vt:lpstr>
    </vt:vector>
  </TitlesOfParts>
  <Company>Nokia Siemens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“802.11 as a component” Existing interface specifications</dc:title>
  <dc:creator>Max Riegel</dc:creator>
  <cp:lastModifiedBy>Max Riegel</cp:lastModifiedBy>
  <cp:revision>46</cp:revision>
  <cp:lastPrinted>1601-01-01T00:00:00Z</cp:lastPrinted>
  <dcterms:created xsi:type="dcterms:W3CDTF">2015-09-10T10:34:15Z</dcterms:created>
  <dcterms:modified xsi:type="dcterms:W3CDTF">2015-09-14T02:30:20Z</dcterms:modified>
</cp:coreProperties>
</file>