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393" r:id="rId3"/>
    <p:sldId id="324" r:id="rId4"/>
    <p:sldId id="352" r:id="rId5"/>
    <p:sldId id="317" r:id="rId6"/>
    <p:sldId id="318" r:id="rId7"/>
    <p:sldId id="319" r:id="rId8"/>
    <p:sldId id="320" r:id="rId9"/>
    <p:sldId id="321" r:id="rId10"/>
    <p:sldId id="322" r:id="rId11"/>
    <p:sldId id="433" r:id="rId12"/>
    <p:sldId id="416" r:id="rId13"/>
    <p:sldId id="434"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80" d="100"/>
          <a:sy n="80" d="100"/>
        </p:scale>
        <p:origin x="-874"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xmlns=""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xmlns=""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xmlns=""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t>March 2015</a:t>
            </a:r>
          </a:p>
        </p:txBody>
      </p:sp>
      <p:sp>
        <p:nvSpPr>
          <p:cNvPr id="1029"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29200" y="304800"/>
            <a:ext cx="3327962"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 1125r0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package" Target="../embeddings/Microsoft_Office_Excel_Worksheet1.xlsx"/></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2015</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September 2015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a:t>
            </a:r>
            <a:r>
              <a:rPr lang="en-US" altLang="en-US" sz="2000" b="0" dirty="0" smtClean="0"/>
              <a:t>2015-09-14</a:t>
            </a:r>
            <a:endParaRPr lang="en-US" alt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04596684"/>
              </p:ext>
            </p:extLst>
          </p:nvPr>
        </p:nvGraphicFramePr>
        <p:xfrm>
          <a:off x="609600" y="2895600"/>
          <a:ext cx="8515350" cy="2828925"/>
        </p:xfrm>
        <a:graphic>
          <a:graphicData uri="http://schemas.openxmlformats.org/presentationml/2006/ole">
            <p:oleObj spid="_x0000_s1042" name="Document" r:id="rId4" imgW="8334130" imgH="276016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a:p>
            <a:r>
              <a:rPr lang="en-US" altLang="en-US" dirty="0" smtClean="0"/>
              <a:t>Each Presentation will be limited to 20 minutes.</a:t>
            </a:r>
          </a:p>
        </p:txBody>
      </p:sp>
      <p:sp>
        <p:nvSpPr>
          <p:cNvPr id="25604"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a:t>
            </a:r>
          </a:p>
        </p:txBody>
      </p:sp>
      <p:sp>
        <p:nvSpPr>
          <p:cNvPr id="2052"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12</a:t>
            </a:fld>
            <a:endParaRPr lang="en-US" altLang="en-US"/>
          </a:p>
        </p:txBody>
      </p:sp>
      <p:graphicFrame>
        <p:nvGraphicFramePr>
          <p:cNvPr id="15363" name="Object 2"/>
          <p:cNvGraphicFramePr>
            <a:graphicFrameLocks noChangeAspect="1"/>
          </p:cNvGraphicFramePr>
          <p:nvPr/>
        </p:nvGraphicFramePr>
        <p:xfrm>
          <a:off x="533400" y="2590800"/>
          <a:ext cx="8359775" cy="3657599"/>
        </p:xfrm>
        <a:graphic>
          <a:graphicData uri="http://schemas.openxmlformats.org/presentationml/2006/ole">
            <p:oleObj spid="_x0000_s15363" name="Worksheet" r:id="rId4" imgW="6690468" imgH="3848028" progId="Excel.Sheet.12">
              <p:embed/>
            </p:oleObj>
          </a:graphicData>
        </a:graphic>
      </p:graphicFrame>
      <p:sp>
        <p:nvSpPr>
          <p:cNvPr id="6" name="TextBox 5"/>
          <p:cNvSpPr txBox="1"/>
          <p:nvPr/>
        </p:nvSpPr>
        <p:spPr>
          <a:xfrm>
            <a:off x="838200" y="1600200"/>
            <a:ext cx="5743880" cy="954107"/>
          </a:xfrm>
          <a:prstGeom prst="rect">
            <a:avLst/>
          </a:prstGeom>
          <a:noFill/>
        </p:spPr>
        <p:txBody>
          <a:bodyPr wrap="none" rtlCol="0">
            <a:spAutoFit/>
          </a:bodyPr>
          <a:lstStyle/>
          <a:p>
            <a:r>
              <a:rPr lang="en-US" sz="1400" b="1" dirty="0" smtClean="0"/>
              <a:t>Note: </a:t>
            </a:r>
          </a:p>
          <a:p>
            <a:pPr>
              <a:buFont typeface="Arial" pitchFamily="34" charset="0"/>
              <a:buChar char="•"/>
            </a:pPr>
            <a:r>
              <a:rPr lang="en-US" sz="1400" dirty="0" smtClean="0">
                <a:solidFill>
                  <a:srgbClr val="7030A0"/>
                </a:solidFill>
              </a:rPr>
              <a:t>Docs in purple color have been presented; </a:t>
            </a:r>
          </a:p>
          <a:p>
            <a:pPr>
              <a:buFont typeface="Arial" pitchFamily="34" charset="0"/>
              <a:buChar char="•"/>
            </a:pPr>
            <a:r>
              <a:rPr lang="en-US" sz="1400" dirty="0" smtClean="0">
                <a:solidFill>
                  <a:srgbClr val="0070C0"/>
                </a:solidFill>
              </a:rPr>
              <a:t>Docs in blue color have been presented but straw polls have not been taken. </a:t>
            </a:r>
          </a:p>
          <a:p>
            <a:pPr>
              <a:buFont typeface="Arial" pitchFamily="34" charset="0"/>
              <a:buChar char="•"/>
            </a:pPr>
            <a:r>
              <a:rPr lang="en-US" sz="1400" dirty="0" smtClean="0">
                <a:solidFill>
                  <a:srgbClr val="0070C0"/>
                </a:solidFill>
              </a:rPr>
              <a:t>Docs in white color have NOT been presented.</a:t>
            </a:r>
            <a:endParaRPr lang="en-US" sz="1400" dirty="0">
              <a:solidFill>
                <a:srgbClr val="0070C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13</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Jianhan Liu (Mediatek)</a:t>
            </a:r>
          </a:p>
          <a:p>
            <a:pPr algn="ctr">
              <a:lnSpc>
                <a:spcPct val="90000"/>
              </a:lnSpc>
              <a:buFontTx/>
              <a:buNone/>
            </a:pPr>
            <a:r>
              <a:rPr lang="en-US" altLang="en-US" sz="2000" dirty="0" smtClean="0">
                <a:latin typeface="Arial" pitchFamily="34" charset="0"/>
              </a:rPr>
              <a:t>Yakun Sun (Marvell)</a:t>
            </a:r>
          </a:p>
          <a:p>
            <a:pPr algn="ctr">
              <a:lnSpc>
                <a:spcPct val="90000"/>
              </a:lnSpc>
              <a:buFontTx/>
              <a:buNone/>
            </a:pPr>
            <a:r>
              <a:rPr lang="en-US" altLang="en-US" sz="2000" dirty="0" smtClean="0">
                <a:latin typeface="Arial" pitchFamily="34" charset="0"/>
              </a:rPr>
              <a:t>Bo Sun (ZTE)</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endParaRPr lang="en-US" altLang="en-US" sz="2000" dirty="0" smtClean="0"/>
          </a:p>
          <a:p>
            <a:r>
              <a:rPr lang="en-US" altLang="en-US" sz="2000" dirty="0" smtClean="0"/>
              <a:t>Review ad hoc rules </a:t>
            </a:r>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21526</TotalTime>
  <Words>747</Words>
  <Application>Microsoft Office PowerPoint</Application>
  <PresentationFormat>On-screen Show (4:3)</PresentationFormat>
  <Paragraphs>151</Paragraphs>
  <Slides>13</Slides>
  <Notes>12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16" baseType="lpstr">
      <vt:lpstr>802-11-Submission</vt:lpstr>
      <vt:lpstr>Document</vt:lpstr>
      <vt:lpstr>Worksheet</vt:lpstr>
      <vt:lpstr>TGax PHY Ad Hoc September 2015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PHY Submissions </vt:lpstr>
      <vt:lpstr>Straw polls</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mtk30143</cp:lastModifiedBy>
  <cp:revision>1394</cp:revision>
  <cp:lastPrinted>1998-02-10T13:28:06Z</cp:lastPrinted>
  <dcterms:created xsi:type="dcterms:W3CDTF">2007-04-17T18:10:23Z</dcterms:created>
  <dcterms:modified xsi:type="dcterms:W3CDTF">2015-09-13T23:30:42Z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