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6" r:id="rId2"/>
    <p:sldId id="354" r:id="rId3"/>
    <p:sldId id="355" r:id="rId4"/>
    <p:sldId id="356" r:id="rId5"/>
    <p:sldId id="357" r:id="rId6"/>
    <p:sldId id="358" r:id="rId7"/>
    <p:sldId id="359" r:id="rId8"/>
    <p:sldId id="351" r:id="rId9"/>
    <p:sldId id="349" r:id="rId10"/>
    <p:sldId id="353" r:id="rId11"/>
    <p:sldId id="352" r:id="rId12"/>
    <p:sldId id="311" r:id="rId13"/>
    <p:sldId id="344" r:id="rId14"/>
    <p:sldId id="34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 varScale="1">
        <p:scale>
          <a:sx n="98" d="100"/>
          <a:sy n="98" d="100"/>
        </p:scale>
        <p:origin x="396" y="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7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4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0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1123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Sept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Acknowledgement to DL MU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2250199"/>
            <a:ext cx="7239000" cy="384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228600" y="533400"/>
            <a:ext cx="9601200" cy="685800"/>
          </a:xfrm>
        </p:spPr>
        <p:txBody>
          <a:bodyPr/>
          <a:lstStyle/>
          <a:p>
            <a:r>
              <a:rPr lang="en-US" sz="2400" b="0" dirty="0" smtClean="0"/>
              <a:t>Simplified Trigger for UL OFDMA Acknowledgement</a:t>
            </a:r>
            <a:endParaRPr lang="en-US" sz="2400" b="0" dirty="0"/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0" y="1232356"/>
            <a:ext cx="9143999" cy="379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/>
              <a:t>Unicast trigger frame can transmit schedule info for UL OFDMA data and acknowledgement from STAs</a:t>
            </a:r>
            <a:r>
              <a:rPr lang="en-US" sz="160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1600" kern="0" dirty="0"/>
              <a:t>In DL OFDMA with short data frame, e.g. </a:t>
            </a:r>
            <a:r>
              <a:rPr lang="en-US" sz="1600" kern="0" dirty="0" smtClean="0"/>
              <a:t>~ 80-byte </a:t>
            </a:r>
            <a:r>
              <a:rPr lang="en-US" sz="1600" kern="0" dirty="0"/>
              <a:t>data PPDU in narrow resource unit (RU = subchannel), unicast trigger frame </a:t>
            </a:r>
            <a:r>
              <a:rPr lang="en-US" sz="1600" kern="0" dirty="0" smtClean="0"/>
              <a:t>has bigger </a:t>
            </a:r>
            <a:r>
              <a:rPr lang="en-US" sz="1600" kern="0" dirty="0"/>
              <a:t>overhead</a:t>
            </a:r>
            <a:r>
              <a:rPr lang="en-US" sz="1600" kern="0" dirty="0" smtClean="0"/>
              <a:t>.</a:t>
            </a:r>
            <a:endParaRPr lang="en-US" sz="1600" dirty="0" smtClean="0"/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The simplified Trigger for OFDMA acknowledgement can decrease the overhead and should include the following scheduling information in the frame payload: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RU Allocation includes </a:t>
            </a:r>
            <a:r>
              <a:rPr lang="en-US" sz="1600" i="1" kern="0" dirty="0" smtClean="0"/>
              <a:t>Resource Unit information allocated to the STA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UL PPDU Length. </a:t>
            </a:r>
          </a:p>
          <a:p>
            <a:pPr marL="285750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MCS </a:t>
            </a:r>
            <a:r>
              <a:rPr lang="en-US" sz="1600" dirty="0"/>
              <a:t>can be </a:t>
            </a:r>
            <a:r>
              <a:rPr lang="en-US" sz="1600" dirty="0" smtClean="0"/>
              <a:t>omitted </a:t>
            </a:r>
            <a:r>
              <a:rPr lang="en-US" sz="1600" dirty="0"/>
              <a:t>since the AP and STA can figure out the same MCS by UL PPDU Length and RU Allocation</a:t>
            </a:r>
            <a:endParaRPr lang="en-US" sz="16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The most robust MCS whose transmission time is shorter than UL PPDU Length can be selected.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Other fields </a:t>
            </a:r>
            <a:r>
              <a:rPr lang="en-US" sz="1600" dirty="0"/>
              <a:t>in Unicast trigger frame can </a:t>
            </a:r>
            <a:r>
              <a:rPr lang="en-US" sz="1600" dirty="0" smtClean="0"/>
              <a:t>also be </a:t>
            </a:r>
            <a:r>
              <a:rPr lang="en-US" sz="1600" dirty="0"/>
              <a:t>saved when triggering UL OFDMA acknowledgement, e.g.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AID, TC, Nsts are not needed for control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GI Mode, LTF Type/</a:t>
            </a:r>
            <a:r>
              <a:rPr lang="en-US" sz="1600" dirty="0" err="1"/>
              <a:t>Num</a:t>
            </a:r>
            <a:r>
              <a:rPr lang="en-US" sz="1600" dirty="0"/>
              <a:t> can be same as DL OFDMA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543800" y="6477000"/>
            <a:ext cx="1000061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Marvell</a:t>
            </a:r>
            <a:endParaRPr lang="en-US" dirty="0"/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29000" y="5638800"/>
            <a:ext cx="3802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Bits:</a:t>
            </a:r>
            <a:endParaRPr lang="en-US" sz="800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3657600" y="5867400"/>
            <a:ext cx="687572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 Length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345172" y="5867400"/>
            <a:ext cx="682259" cy="3047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RU Allocation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95800" y="5638800"/>
            <a:ext cx="46251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TBD </a:t>
            </a:r>
            <a:endParaRPr lang="en-US" sz="900" dirty="0"/>
          </a:p>
        </p:txBody>
      </p:sp>
      <p:sp>
        <p:nvSpPr>
          <p:cNvPr id="64" name="Text Box 32"/>
          <p:cNvSpPr txBox="1">
            <a:spLocks noChangeArrowheads="1"/>
          </p:cNvSpPr>
          <p:nvPr/>
        </p:nvSpPr>
        <p:spPr bwMode="auto">
          <a:xfrm>
            <a:off x="3810000" y="5638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9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4410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/>
          <a:lstStyle/>
          <a:p>
            <a:r>
              <a:rPr lang="en-US" sz="2400" b="0" dirty="0" smtClean="0"/>
              <a:t>Simplified Trigger in MAC Header</a:t>
            </a:r>
            <a:endParaRPr lang="en-US" sz="24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65136"/>
              </p:ext>
            </p:extLst>
          </p:nvPr>
        </p:nvGraphicFramePr>
        <p:xfrm>
          <a:off x="1295400" y="2987040"/>
          <a:ext cx="5486400" cy="102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057400"/>
                <a:gridCol w="1981200"/>
              </a:tblGrid>
              <a:tr h="2133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OFDMA ACK Trigger in MAC header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OFDMA ACK Trigger in MAC Frame</a:t>
                      </a:r>
                      <a:endParaRPr lang="en-US" sz="9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</a:t>
                      </a:r>
                      <a:r>
                        <a:rPr lang="en-US" sz="1000" baseline="0" dirty="0" smtClean="0"/>
                        <a:t>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27.2us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190.4us</a:t>
                      </a:r>
                      <a:endParaRPr lang="en-US" sz="10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24bits/symbol/26tones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13.6us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95.2us</a:t>
                      </a:r>
                      <a:endParaRPr lang="en-US" sz="10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6.8us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47.6us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543800" y="6477000"/>
            <a:ext cx="1000061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Marvell</a:t>
            </a:r>
            <a:endParaRPr lang="en-US" dirty="0"/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914400"/>
            <a:ext cx="9143999" cy="148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Putting the schedule information (frame body) of the simplified Trigger in MAC header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uses less medium time than that used by separate Trigger.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/>
              <a:t>g</a:t>
            </a:r>
            <a:r>
              <a:rPr lang="en-US" sz="1600" dirty="0" smtClean="0"/>
              <a:t>uarantee that a STA correctly receives schedule information when the STA needs to acknowledge the received frames. 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5550" y="4388043"/>
            <a:ext cx="2914650" cy="26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186626" y="4159443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4</a:t>
            </a:r>
            <a:endParaRPr lang="en-US" sz="9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388757"/>
              </p:ext>
            </p:extLst>
          </p:nvPr>
        </p:nvGraphicFramePr>
        <p:xfrm>
          <a:off x="2133600" y="4802249"/>
          <a:ext cx="3810000" cy="444688"/>
        </p:xfrm>
        <a:graphic>
          <a:graphicData uri="http://schemas.openxmlformats.org/drawingml/2006/table">
            <a:tbl>
              <a:tblPr/>
              <a:tblGrid>
                <a:gridCol w="822960"/>
                <a:gridCol w="548640"/>
                <a:gridCol w="457200"/>
                <a:gridCol w="381000"/>
                <a:gridCol w="1143000"/>
                <a:gridCol w="457200"/>
              </a:tblGrid>
              <a:tr h="231328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  <a:endParaRPr kumimoji="0" lang="en-US" altLang="zh-CN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 or 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~3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16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Frame  Control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Duration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Simplified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Sched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657600" y="5247167"/>
            <a:ext cx="12490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OFDMA ACK Trigger</a:t>
            </a:r>
            <a:endParaRPr lang="en-US" sz="9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11482"/>
              </p:ext>
            </p:extLst>
          </p:nvPr>
        </p:nvGraphicFramePr>
        <p:xfrm>
          <a:off x="3733800" y="5593080"/>
          <a:ext cx="1143000" cy="42672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2124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~3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Simplified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Sched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352800" y="6066066"/>
            <a:ext cx="20217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OFDMA ACK Trigger in MAC Header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987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US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11-15-0831-00-00ax- broadcast and unicast in DL </a:t>
            </a:r>
            <a:r>
              <a:rPr lang="en-US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smtClean="0"/>
              <a:t>The spec shall allow that the schedule information for OFDMA acknowledgement from STAs is contained in the MAC header of DL MPDU.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 </a:t>
            </a:r>
          </a:p>
          <a:p>
            <a:r>
              <a:rPr lang="en-GB" sz="1800" dirty="0" smtClean="0"/>
              <a:t>The scheduling information content of OFDMA acknowledgement from STAs with the other scheduling information TBD:</a:t>
            </a:r>
          </a:p>
          <a:p>
            <a:pPr lvl="1"/>
            <a:r>
              <a:rPr lang="en-GB" sz="1200" b="1" dirty="0" smtClean="0"/>
              <a:t>UL PPDU Length (9 bits) + RU Allocation (TBD)</a:t>
            </a:r>
            <a:r>
              <a:rPr lang="en-US" sz="1200" b="1" dirty="0" smtClean="0"/>
              <a:t>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5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04800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01309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4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762000"/>
          </a:xfrm>
        </p:spPr>
        <p:txBody>
          <a:bodyPr/>
          <a:lstStyle/>
          <a:p>
            <a:r>
              <a:rPr lang="en-US" sz="2800" dirty="0" smtClean="0"/>
              <a:t>Overview of Trigger Frame Format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9926"/>
            <a:ext cx="9144000" cy="159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/>
              <a:t>Unicast Trigger and broadcast Trigger </a:t>
            </a:r>
            <a:r>
              <a:rPr lang="en-US" sz="2000" kern="0" dirty="0" smtClean="0">
                <a:latin typeface="+mn-lt"/>
              </a:rPr>
              <a:t>frame are MAC control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/>
              <a:t>Unicast Trigger and broadcast Trigger can be </a:t>
            </a:r>
            <a:r>
              <a:rPr lang="en-US" sz="2000" kern="0" dirty="0" smtClean="0"/>
              <a:t>transmitted in </a:t>
            </a:r>
            <a:r>
              <a:rPr lang="en-US" sz="2000" kern="0" dirty="0"/>
              <a:t>DL OFDMA PPDU. </a:t>
            </a:r>
            <a:r>
              <a:rPr lang="en-US" sz="2000" kern="0" baseline="30000" dirty="0"/>
              <a:t>[2]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000" kern="0" dirty="0" smtClean="0">
                <a:latin typeface="+mn-lt"/>
              </a:rPr>
              <a:t>MPDU Delimiter is attached to the Trigger frame in such case.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Common Info and Per STA Info are included in frame body of Trigger frame.</a:t>
            </a:r>
            <a:endParaRPr lang="en-US" sz="2000" kern="0" baseline="30000" dirty="0" smtClean="0">
              <a:latin typeface="+mn-lt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1905000" y="4112810"/>
            <a:ext cx="4836350" cy="762000"/>
            <a:chOff x="2133600" y="4191000"/>
            <a:chExt cx="4836350" cy="762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33600" y="4498078"/>
              <a:ext cx="3505200" cy="454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38925" y="4507691"/>
              <a:ext cx="1171575" cy="431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03125" y="4195679"/>
              <a:ext cx="1266825" cy="28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97925" y="4191000"/>
              <a:ext cx="3200400" cy="297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0" name="Straight Connector 9"/>
          <p:cNvCxnSpPr/>
          <p:nvPr/>
        </p:nvCxnSpPr>
        <p:spPr bwMode="auto">
          <a:xfrm flipH="1">
            <a:off x="3810000" y="4870830"/>
            <a:ext cx="1600200" cy="1924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27" idx="2"/>
          </p:cNvCxnSpPr>
          <p:nvPr/>
        </p:nvCxnSpPr>
        <p:spPr bwMode="auto">
          <a:xfrm>
            <a:off x="5996113" y="4861291"/>
            <a:ext cx="1547687" cy="202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3810000" y="5099430"/>
            <a:ext cx="1524000" cy="3448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5121205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Common Info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354281" y="5133080"/>
            <a:ext cx="1468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Per STA/Group Info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334000" y="5099430"/>
            <a:ext cx="1524000" cy="3448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114800" y="5472895"/>
            <a:ext cx="1219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869938" y="5444320"/>
            <a:ext cx="1207262" cy="257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114800" y="5701495"/>
            <a:ext cx="1524000" cy="3925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5684795"/>
            <a:ext cx="1110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STA0’s Info or </a:t>
            </a:r>
          </a:p>
          <a:p>
            <a:r>
              <a:rPr lang="en-US" sz="1200" dirty="0" smtClean="0"/>
              <a:t>Group 0 Info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0" y="5684795"/>
            <a:ext cx="1111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STAn’s</a:t>
            </a:r>
            <a:r>
              <a:rPr lang="en-US" sz="1200" dirty="0" smtClean="0"/>
              <a:t> Info or </a:t>
            </a:r>
          </a:p>
          <a:p>
            <a:r>
              <a:rPr lang="en-US" sz="1200" dirty="0" smtClean="0"/>
              <a:t>Group m Info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6553200" y="5701495"/>
            <a:ext cx="1524000" cy="3925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5708545"/>
            <a:ext cx="914400" cy="3973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5000" y="5665510"/>
            <a:ext cx="800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……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858000" y="5099430"/>
            <a:ext cx="685800" cy="34489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Pad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8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95550" y="3251828"/>
            <a:ext cx="2914650" cy="26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3053276" y="3433553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1741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b="0" dirty="0" smtClean="0"/>
              <a:t>DL OFDMA Frame Exchange Sequence</a:t>
            </a:r>
            <a:endParaRPr lang="en-US" sz="2800" b="0" dirty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000" dirty="0"/>
              <a:t>Slide </a:t>
            </a:r>
            <a:fld id="{8ECFE58B-6F90-4BB0-B09C-F6AB727C71EB}" type="slidenum">
              <a:rPr lang="en-US" sz="1000"/>
              <a:pPr/>
              <a:t>9</a:t>
            </a:fld>
            <a:endParaRPr lang="en-US" sz="1000" dirty="0"/>
          </a:p>
        </p:txBody>
      </p:sp>
      <p:sp>
        <p:nvSpPr>
          <p:cNvPr id="75" name="Content Placeholder 2"/>
          <p:cNvSpPr txBox="1">
            <a:spLocks/>
          </p:cNvSpPr>
          <p:nvPr/>
        </p:nvSpPr>
        <p:spPr bwMode="auto">
          <a:xfrm>
            <a:off x="84160" y="1142999"/>
            <a:ext cx="8991600" cy="202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11ax allows DL OFDMA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 MU MIMO may be combined </a:t>
            </a:r>
            <a:r>
              <a:rPr lang="en-US" sz="1400" kern="0" dirty="0" smtClean="0">
                <a:latin typeface="+mn-lt"/>
              </a:rPr>
              <a:t>with DL OFDMA.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STAs which are DL OFDMA receivers need to acknowledge the received frames if the AP ask for immediate </a:t>
            </a:r>
            <a:r>
              <a:rPr lang="en-US" sz="1400" kern="0" dirty="0" err="1" smtClean="0">
                <a:latin typeface="+mn-lt"/>
              </a:rPr>
              <a:t>Ack</a:t>
            </a:r>
            <a:r>
              <a:rPr lang="en-US" sz="1400" kern="0" dirty="0" smtClean="0">
                <a:latin typeface="+mn-lt"/>
              </a:rPr>
              <a:t> or BA.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latin typeface="+mn-lt"/>
              </a:rPr>
              <a:t>OFDMA acknowledge can decrease the acknowledge overhead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1400" kern="0" dirty="0" smtClean="0">
                <a:latin typeface="+mn-lt"/>
              </a:rPr>
              <a:t>Trigger frame or its simplification should be used for scheduling UL OFDMA acknowledgement.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2104770" y="5695691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809370" y="5848091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1295400" y="5777552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3317175" y="5870784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1952370" y="5168874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2104770" y="5549874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20285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H="1">
            <a:off x="21047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>
            <a:off x="21809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H="1">
            <a:off x="22571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 Box 32"/>
          <p:cNvSpPr txBox="1">
            <a:spLocks noChangeArrowheads="1"/>
          </p:cNvSpPr>
          <p:nvPr/>
        </p:nvSpPr>
        <p:spPr bwMode="auto">
          <a:xfrm>
            <a:off x="1707993" y="4787874"/>
            <a:ext cx="77777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r>
              <a:rPr lang="en-US" sz="1050" dirty="0" smtClean="0"/>
              <a:t> or </a:t>
            </a:r>
          </a:p>
          <a:p>
            <a:r>
              <a:rPr lang="en-US" sz="1050" dirty="0" smtClean="0"/>
              <a:t>PIFS</a:t>
            </a:r>
            <a:endParaRPr lang="en-US" sz="1050" b="0" i="1" dirty="0"/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2409570" y="583163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4686179" y="583163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2409570" y="6019800"/>
            <a:ext cx="8670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4325203" y="4631300"/>
            <a:ext cx="370367" cy="550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325203" y="5490183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4325203" y="5187923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24" name="Text Box 32"/>
          <p:cNvSpPr txBox="1">
            <a:spLocks noChangeArrowheads="1"/>
          </p:cNvSpPr>
          <p:nvPr/>
        </p:nvSpPr>
        <p:spPr bwMode="auto">
          <a:xfrm>
            <a:off x="4314570" y="5733409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3095370" y="5733409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132" name="Rectangle 131"/>
          <p:cNvSpPr/>
          <p:nvPr/>
        </p:nvSpPr>
        <p:spPr bwMode="auto">
          <a:xfrm>
            <a:off x="2409570" y="3494382"/>
            <a:ext cx="1752600" cy="11176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en-US" sz="1000" dirty="0" smtClean="0"/>
              <a:t>AP’s (MU MIMO) </a:t>
            </a:r>
            <a:r>
              <a:rPr lang="en-US" sz="1000" dirty="0"/>
              <a:t>A-MPDU with unicast Trigger </a:t>
            </a:r>
            <a:r>
              <a:rPr lang="en-US" sz="1000" dirty="0" smtClean="0"/>
              <a:t>to STA0, STA4, STA5</a:t>
            </a:r>
            <a:endParaRPr lang="en-US" sz="1000" dirty="0"/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3886200" y="6019800"/>
            <a:ext cx="75567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3" name="Rectangle 152"/>
          <p:cNvSpPr/>
          <p:nvPr/>
        </p:nvSpPr>
        <p:spPr bwMode="auto">
          <a:xfrm>
            <a:off x="2409570" y="4608682"/>
            <a:ext cx="1752600" cy="5729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dirty="0" smtClean="0"/>
          </a:p>
          <a:p>
            <a:r>
              <a:rPr lang="en-US" sz="1000" dirty="0" smtClean="0"/>
              <a:t>AP’s A-MPDU </a:t>
            </a:r>
            <a:r>
              <a:rPr lang="en-US" sz="1000" dirty="0"/>
              <a:t>with unicast Trigger to </a:t>
            </a:r>
            <a:r>
              <a:rPr lang="en-US" sz="1000" dirty="0" smtClean="0"/>
              <a:t>STA3 </a:t>
            </a:r>
            <a:endParaRPr lang="en-US" sz="1000" dirty="0"/>
          </a:p>
        </p:txBody>
      </p:sp>
      <p:sp>
        <p:nvSpPr>
          <p:cNvPr id="154" name="Rectangle 153"/>
          <p:cNvSpPr/>
          <p:nvPr/>
        </p:nvSpPr>
        <p:spPr bwMode="auto">
          <a:xfrm>
            <a:off x="2409570" y="5476455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AP’s A-MPDU </a:t>
            </a:r>
            <a:r>
              <a:rPr lang="en-US" sz="900" dirty="0"/>
              <a:t>with unicast Trigger to STA1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2409570" y="5178731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AP’s </a:t>
            </a:r>
            <a:r>
              <a:rPr lang="en-US" sz="900" dirty="0"/>
              <a:t>A-MPDU with unicast Trigger </a:t>
            </a:r>
            <a:r>
              <a:rPr lang="en-US" sz="900" dirty="0" smtClean="0"/>
              <a:t>to STA2</a:t>
            </a:r>
            <a:endParaRPr lang="en-US" sz="900" dirty="0"/>
          </a:p>
        </p:txBody>
      </p:sp>
      <p:sp>
        <p:nvSpPr>
          <p:cNvPr id="167" name="Rectangle 166"/>
          <p:cNvSpPr/>
          <p:nvPr/>
        </p:nvSpPr>
        <p:spPr bwMode="auto">
          <a:xfrm>
            <a:off x="4314570" y="3779647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14570" y="4343742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314570" y="4058382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4316339" y="3496094"/>
            <a:ext cx="368598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71" name="Text Box 32"/>
          <p:cNvSpPr txBox="1">
            <a:spLocks noChangeArrowheads="1"/>
          </p:cNvSpPr>
          <p:nvPr/>
        </p:nvSpPr>
        <p:spPr bwMode="auto">
          <a:xfrm>
            <a:off x="4085970" y="3200400"/>
            <a:ext cx="88197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OFDMA BA</a:t>
            </a:r>
            <a:endParaRPr lang="en-US" sz="1050" b="0" i="1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4331525" y="4749448"/>
            <a:ext cx="370367" cy="274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342732463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34401</TotalTime>
  <Words>1505</Words>
  <Application>Microsoft Office PowerPoint</Application>
  <PresentationFormat>On-screen Show (4:3)</PresentationFormat>
  <Paragraphs>513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Garamond</vt:lpstr>
      <vt:lpstr>Times New Roman</vt:lpstr>
      <vt:lpstr>ACcord Submission Template</vt:lpstr>
      <vt:lpstr>Acknowledgement to DL MU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 of Trigger Frame Format</vt:lpstr>
      <vt:lpstr>DL OFDMA Frame Exchange Sequence</vt:lpstr>
      <vt:lpstr>Simplified Trigger for UL OFDMA Acknowledgement</vt:lpstr>
      <vt:lpstr>Simplified Trigger in MAC Header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Jinjing Jiang</cp:lastModifiedBy>
  <cp:revision>728</cp:revision>
  <cp:lastPrinted>1998-02-10T13:28:06Z</cp:lastPrinted>
  <dcterms:created xsi:type="dcterms:W3CDTF">2009-12-02T19:05:24Z</dcterms:created>
  <dcterms:modified xsi:type="dcterms:W3CDTF">2015-09-14T02:54:04Z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