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2"/>
  </p:notesMasterIdLst>
  <p:handoutMasterIdLst>
    <p:handoutMasterId r:id="rId13"/>
  </p:handoutMasterIdLst>
  <p:sldIdLst>
    <p:sldId id="256" r:id="rId4"/>
    <p:sldId id="352" r:id="rId5"/>
    <p:sldId id="374" r:id="rId6"/>
    <p:sldId id="361" r:id="rId7"/>
    <p:sldId id="375" r:id="rId8"/>
    <p:sldId id="362" r:id="rId9"/>
    <p:sldId id="356" r:id="rId10"/>
    <p:sldId id="3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9" autoAdjust="0"/>
    <p:restoredTop sz="96058" autoAdjust="0"/>
  </p:normalViewPr>
  <p:slideViewPr>
    <p:cSldViewPr>
      <p:cViewPr varScale="1">
        <p:scale>
          <a:sx n="124" d="100"/>
          <a:sy n="124" d="100"/>
        </p:scale>
        <p:origin x="-55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802.11-15/1118r0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802.11-15/1118r0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802.11-15/1118r0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8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802.11-15/1118r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3375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802.11-11/0061r0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3375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802.11-11/0061r0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en-US" dirty="0" smtClean="0"/>
              <a:t>Discussions on Spatial Reuse Enhancement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</a:t>
            </a:r>
            <a:r>
              <a:rPr lang="en-US" altLang="ko-KR" sz="2000" b="0" dirty="0" smtClean="0"/>
              <a:t>9</a:t>
            </a:r>
            <a:r>
              <a:rPr lang="en-GB" sz="2000" b="0" dirty="0" smtClean="0"/>
              <a:t>-</a:t>
            </a:r>
            <a:r>
              <a:rPr lang="en-US" sz="2000" b="0" dirty="0" smtClean="0"/>
              <a:t>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506868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sz="2000" dirty="0" smtClean="0"/>
              <a:t>According to 11ax Functional Requirements[1],</a:t>
            </a:r>
          </a:p>
          <a:p>
            <a:pPr lvl="1">
              <a:buFont typeface="Arial" charset="0"/>
              <a:buChar char="•"/>
            </a:pPr>
            <a:r>
              <a:rPr lang="en-US" altLang="ko-KR" sz="1800" i="1" dirty="0" smtClean="0"/>
              <a:t>The 802.11ax amendment shall provide a mechanism to facilitate efficient use of spectrum resources and to manage interference between neighboring overlapping BSS (OBSS) in a dense deployment scenario.</a:t>
            </a:r>
            <a:endParaRPr lang="ko-KR" altLang="en-US" sz="1800" i="1" dirty="0" smtClean="0"/>
          </a:p>
          <a:p>
            <a:pPr lvl="1">
              <a:buFont typeface="Arial" charset="0"/>
              <a:buChar char="•"/>
            </a:pPr>
            <a:r>
              <a:rPr lang="en-US" altLang="ko-KR" sz="1800" i="1" dirty="0" smtClean="0"/>
              <a:t>Legacy performance shall not be significantly degraded by operation in or in proximity of 11ax network.</a:t>
            </a:r>
          </a:p>
          <a:p>
            <a:pPr>
              <a:buFont typeface="Arial" charset="0"/>
              <a:buChar char="•"/>
            </a:pPr>
            <a:endParaRPr lang="en-US" altLang="ko-KR" sz="2000" dirty="0" smtClean="0"/>
          </a:p>
          <a:p>
            <a:pPr>
              <a:buFont typeface="Arial" charset="0"/>
              <a:buChar char="•"/>
            </a:pPr>
            <a:r>
              <a:rPr lang="en-US" altLang="ko-KR" sz="2000" dirty="0" smtClean="0"/>
              <a:t>Until recently, there have been many contributions that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show the improvement of spatial reuse[2-4].</a:t>
            </a:r>
          </a:p>
          <a:p>
            <a:pPr>
              <a:buFont typeface="Arial" charset="0"/>
              <a:buChar char="•"/>
            </a:pPr>
            <a:endParaRPr lang="en-US" altLang="ko-KR" sz="2000" dirty="0"/>
          </a:p>
          <a:p>
            <a:pPr>
              <a:buFont typeface="Arial" charset="0"/>
              <a:buChar char="•"/>
            </a:pPr>
            <a:r>
              <a:rPr lang="en-US" altLang="ko-KR" sz="2000" dirty="0" smtClean="0"/>
              <a:t>In this contribution, we consider the usage of BSS color and legacy protection scheme when increasing CCA threshold.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7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Color for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/>
              <a:t>In the previous contribution [2], spatial reuse gain by changing CCA threshold using the same simulation scenario has been addressed.</a:t>
            </a:r>
          </a:p>
          <a:p>
            <a:pPr lvl="1">
              <a:buFont typeface="Arial" charset="0"/>
              <a:buChar char="•"/>
            </a:pPr>
            <a:r>
              <a:rPr lang="en-US" sz="1800" dirty="0"/>
              <a:t>For example, 26-112% gain in BSSs total throughput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Transmitting a packet </a:t>
            </a:r>
            <a:r>
              <a:rPr lang="en-US" sz="2000" dirty="0" smtClean="0"/>
              <a:t>from </a:t>
            </a:r>
            <a:r>
              <a:rPr lang="en-US" sz="2000" dirty="0" smtClean="0"/>
              <a:t>STA </a:t>
            </a:r>
            <a:r>
              <a:rPr lang="en-US" sz="2000" dirty="0"/>
              <a:t>in the same BSS is </a:t>
            </a:r>
            <a:r>
              <a:rPr lang="en-US" sz="2000" dirty="0" smtClean="0"/>
              <a:t>definitely </a:t>
            </a:r>
            <a:r>
              <a:rPr lang="en-US" sz="2000" dirty="0"/>
              <a:t>harmful.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If HE </a:t>
            </a:r>
            <a:r>
              <a:rPr lang="en-US" sz="2000" dirty="0" smtClean="0"/>
              <a:t>STAs </a:t>
            </a:r>
            <a:r>
              <a:rPr lang="en-US" sz="2000" dirty="0"/>
              <a:t>use increased CCA threshold, the interference from HE STA at the same BSS would be increased.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BSS </a:t>
            </a:r>
            <a:r>
              <a:rPr lang="en-US" sz="2000" dirty="0" smtClean="0"/>
              <a:t>color </a:t>
            </a:r>
            <a:r>
              <a:rPr lang="en-US" sz="2000" dirty="0"/>
              <a:t>[5] would be helpful for 11ax to protect transmitted packets in the same BSS.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9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29" y="4712861"/>
            <a:ext cx="4225901" cy="16304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on Legacy STA 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Without </a:t>
            </a:r>
            <a:r>
              <a:rPr lang="en-US" sz="1800" dirty="0"/>
              <a:t>any legacy protection scheme, the </a:t>
            </a:r>
            <a:r>
              <a:rPr lang="en-US" sz="1800" dirty="0" smtClean="0"/>
              <a:t>performance degradation of </a:t>
            </a:r>
            <a:r>
              <a:rPr lang="en-US" sz="1800" dirty="0"/>
              <a:t>legacy STA may be serious in a specific environment.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Based on the scenario in [</a:t>
            </a:r>
            <a:r>
              <a:rPr lang="en-US" sz="1800" dirty="0"/>
              <a:t>2</a:t>
            </a:r>
            <a:r>
              <a:rPr lang="en-US" sz="1800" dirty="0" smtClean="0"/>
              <a:t>],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replacing two STAs to legacy devices,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901157" y="4922584"/>
            <a:ext cx="3847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sym typeface="Wingdings"/>
              </a:rPr>
              <a:t> Significant </a:t>
            </a:r>
            <a:r>
              <a:rPr lang="en-US" sz="1400" dirty="0" smtClean="0">
                <a:solidFill>
                  <a:schemeClr val="tx1"/>
                </a:solidFill>
              </a:rPr>
              <a:t>degradation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of legacy STA at -72 </a:t>
            </a:r>
            <a:r>
              <a:rPr lang="en-US" sz="1400" dirty="0" err="1" smtClean="0">
                <a:solidFill>
                  <a:schemeClr val="tx1"/>
                </a:solidFill>
              </a:rPr>
              <a:t>dBm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: HE STAs occupy most of airtime continuously.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916" y="2996952"/>
            <a:ext cx="4293316" cy="110933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763688" y="3849835"/>
            <a:ext cx="872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Legacy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21596" y="3849835"/>
            <a:ext cx="872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Legacy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3568" y="4221088"/>
            <a:ext cx="3111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* Simulation results, T/P [Mbps]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7158" y="6278408"/>
            <a:ext cx="17867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CCA </a:t>
            </a:r>
            <a:r>
              <a:rPr lang="en-US" sz="9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threshold of ax [</a:t>
            </a:r>
            <a:r>
              <a:rPr lang="en-US" sz="900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dBm</a:t>
            </a:r>
            <a:r>
              <a:rPr lang="en-US" sz="9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]</a:t>
            </a:r>
            <a:endParaRPr lang="en-US" sz="9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Fairness Using BSS </a:t>
            </a:r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917" y="1628800"/>
            <a:ext cx="3380557" cy="226790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95513" y="2042430"/>
            <a:ext cx="4553403" cy="12605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6213" indent="-176213">
              <a:buFont typeface="Arial"/>
              <a:buChar char="•"/>
            </a:pPr>
            <a:r>
              <a:rPr lang="en-US" sz="1800" kern="0" dirty="0" smtClean="0">
                <a:solidFill>
                  <a:srgbClr val="FF0000"/>
                </a:solidFill>
              </a:rPr>
              <a:t>HE STA applies increased CCA threshold when OBSS HE frame is observed.</a:t>
            </a:r>
          </a:p>
          <a:p>
            <a:pPr marL="176213" indent="-176213">
              <a:buFont typeface="Arial"/>
              <a:buChar char="•"/>
            </a:pPr>
            <a:r>
              <a:rPr lang="en-US" sz="1800" kern="0" dirty="0" smtClean="0">
                <a:solidFill>
                  <a:srgbClr val="0432FF"/>
                </a:solidFill>
              </a:rPr>
              <a:t>HE STA applies the legacy CCA threshold when non-HE frame is observed.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411512" y="2764943"/>
            <a:ext cx="907302" cy="500636"/>
          </a:xfrm>
          <a:prstGeom prst="rect">
            <a:avLst/>
          </a:prstGeom>
          <a:noFill/>
          <a:ln w="28575" cap="flat" cmpd="sng" algn="ctr">
            <a:solidFill>
              <a:srgbClr val="0432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961172" y="2764943"/>
            <a:ext cx="440738" cy="50063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2705" y="3583526"/>
            <a:ext cx="3543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* Simulation </a:t>
            </a:r>
            <a:r>
              <a:rPr lang="en-US" sz="1600" b="1" dirty="0" smtClean="0">
                <a:solidFill>
                  <a:schemeClr val="tx1"/>
                </a:solidFill>
              </a:rPr>
              <a:t>results [6], </a:t>
            </a:r>
            <a:r>
              <a:rPr lang="en-US" sz="1600" b="1" dirty="0" smtClean="0">
                <a:solidFill>
                  <a:schemeClr val="tx1"/>
                </a:solidFill>
              </a:rPr>
              <a:t>T/P [Mbps]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53" y="3905082"/>
            <a:ext cx="4292159" cy="247624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762314" y="4653136"/>
            <a:ext cx="1153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CCA threshold </a:t>
            </a:r>
            <a:r>
              <a:rPr lang="en-US" sz="90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of ax</a:t>
            </a:r>
            <a:endParaRPr lang="en-US" sz="9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09044" y="4613708"/>
            <a:ext cx="994519" cy="8614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803563" y="4583740"/>
            <a:ext cx="3088917" cy="12605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6213" indent="-176213">
              <a:buFont typeface="Arial"/>
              <a:buChar char="•"/>
            </a:pPr>
            <a:r>
              <a:rPr lang="en-US" sz="1800" kern="0" dirty="0" smtClean="0">
                <a:solidFill>
                  <a:schemeClr val="tx1"/>
                </a:solidFill>
              </a:rPr>
              <a:t>Legacy protection scheme </a:t>
            </a:r>
            <a:r>
              <a:rPr lang="en-US" sz="1800" kern="0" smtClean="0">
                <a:solidFill>
                  <a:schemeClr val="tx1"/>
                </a:solidFill>
              </a:rPr>
              <a:t>mitigates the degradation </a:t>
            </a:r>
            <a:r>
              <a:rPr lang="en-US" sz="1800" kern="0" dirty="0" smtClean="0">
                <a:solidFill>
                  <a:schemeClr val="tx1"/>
                </a:solidFill>
              </a:rPr>
              <a:t>of legacy STA.</a:t>
            </a:r>
          </a:p>
        </p:txBody>
      </p:sp>
    </p:spTree>
    <p:extLst>
      <p:ext uri="{BB962C8B-B14F-4D97-AF65-F5344CB8AC3E}">
        <p14:creationId xmlns:p14="http://schemas.microsoft.com/office/powerpoint/2010/main" val="6282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BSS color in 11ax can be helpful to pro</a:t>
            </a:r>
            <a:r>
              <a:rPr lang="en-US" dirty="0" smtClean="0"/>
              <a:t>tect </a:t>
            </a:r>
            <a:r>
              <a:rPr lang="en-US" dirty="0"/>
              <a:t>a packet in the same </a:t>
            </a:r>
            <a:r>
              <a:rPr lang="en-US" dirty="0" smtClean="0"/>
              <a:t>BSS.</a:t>
            </a:r>
          </a:p>
          <a:p>
            <a:pPr>
              <a:buFont typeface="Arial" charset="0"/>
              <a:buChar char="•"/>
            </a:pPr>
            <a:endParaRPr lang="ko-KR" alt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In order to provide the fairness to legacy STA, HE STA should apply increased CCA </a:t>
            </a:r>
            <a:r>
              <a:rPr lang="en-US" dirty="0"/>
              <a:t>threshold when </a:t>
            </a:r>
            <a:r>
              <a:rPr lang="en-US" dirty="0" smtClean="0"/>
              <a:t>HE </a:t>
            </a:r>
            <a:r>
              <a:rPr lang="en-US" dirty="0"/>
              <a:t>frame </a:t>
            </a:r>
            <a:r>
              <a:rPr lang="en-US" dirty="0" smtClean="0"/>
              <a:t>from OBSS is observed.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11-14/1009r2 Proposed 802.11ax Functional Requirements</a:t>
            </a:r>
          </a:p>
          <a:p>
            <a:r>
              <a:rPr lang="en-US" sz="2000" dirty="0" smtClean="0"/>
              <a:t>[2</a:t>
            </a:r>
            <a:r>
              <a:rPr lang="en-US" sz="2000" dirty="0"/>
              <a:t>] 11-15/0801r0 </a:t>
            </a:r>
            <a:r>
              <a:rPr lang="en-US" sz="2000" dirty="0" smtClean="0"/>
              <a:t>DCCA/DSC </a:t>
            </a:r>
            <a:r>
              <a:rPr lang="en-US" sz="2000" dirty="0"/>
              <a:t>Reference Simulation </a:t>
            </a:r>
            <a:r>
              <a:rPr lang="en-US" sz="2000" dirty="0" smtClean="0"/>
              <a:t>Results</a:t>
            </a:r>
          </a:p>
          <a:p>
            <a:r>
              <a:rPr lang="en-US" sz="2000" dirty="0" smtClean="0"/>
              <a:t>[3] 11-15/0807r0 DSC Summary</a:t>
            </a:r>
          </a:p>
          <a:p>
            <a:r>
              <a:rPr lang="en-US" sz="2000" dirty="0" smtClean="0"/>
              <a:t>[4] 11-15/0883r2 Follow up Discussion on The Receiver Behavior</a:t>
            </a:r>
          </a:p>
          <a:p>
            <a:r>
              <a:rPr lang="en-US" sz="2000" dirty="0" smtClean="0"/>
              <a:t>[5] IEEE P802.11ah/D5.0</a:t>
            </a:r>
          </a:p>
          <a:p>
            <a:r>
              <a:rPr lang="en-US" sz="2000" dirty="0" smtClean="0"/>
              <a:t>[6] 11-15/0374r1 Further Considerations on Legacy Fairness with Enhanced CCA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3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5.y.z  HE STA shall apply increased CCA threshold for spatial reuse only when HE PPDU from OBSS is observed.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57161</TotalTime>
  <Words>546</Words>
  <Application>Microsoft Office PowerPoint</Application>
  <PresentationFormat>화면 슬라이드 쇼(4:3)</PresentationFormat>
  <Paragraphs>82</Paragraphs>
  <Slides>8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Office Theme</vt:lpstr>
      <vt:lpstr>6_802-11-Submission</vt:lpstr>
      <vt:lpstr>7_802-11-Submission</vt:lpstr>
      <vt:lpstr>Document</vt:lpstr>
      <vt:lpstr>Discussions on Spatial Reuse Enhancement</vt:lpstr>
      <vt:lpstr>Introduction</vt:lpstr>
      <vt:lpstr>BSS Color for 11ax</vt:lpstr>
      <vt:lpstr>Issue on Legacy STA Fairness</vt:lpstr>
      <vt:lpstr>Legacy Fairness Using BSS Color</vt:lpstr>
      <vt:lpstr>Summary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JIN SAM KWAK</cp:lastModifiedBy>
  <cp:revision>1327</cp:revision>
  <cp:lastPrinted>2015-09-09T09:31:08Z</cp:lastPrinted>
  <dcterms:created xsi:type="dcterms:W3CDTF">2014-04-14T10:59:07Z</dcterms:created>
  <dcterms:modified xsi:type="dcterms:W3CDTF">2015-09-14T02:07:44Z</dcterms:modified>
</cp:coreProperties>
</file>