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68" r:id="rId4"/>
    <p:sldId id="265" r:id="rId5"/>
    <p:sldId id="275" r:id="rId6"/>
    <p:sldId id="266" r:id="rId7"/>
    <p:sldId id="276" r:id="rId8"/>
    <p:sldId id="271" r:id="rId9"/>
    <p:sldId id="274" r:id="rId10"/>
    <p:sldId id="280" r:id="rId11"/>
    <p:sldId id="27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79809" autoAdjust="0"/>
  </p:normalViewPr>
  <p:slideViewPr>
    <p:cSldViewPr>
      <p:cViewPr varScale="1">
        <p:scale>
          <a:sx n="81" d="100"/>
          <a:sy n="81" d="100"/>
        </p:scale>
        <p:origin x="1296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2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3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3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An UL MU PPDU (MU-MIMO or OFDMA) is sent as an immediate response (IFS TBD) to a Trigger frame (format TBD) sent by the AP. [MAC Motion #3, March 2015]</a:t>
            </a:r>
            <a:endParaRPr lang="en-US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Regarding UL MU </a:t>
            </a:r>
            <a:r>
              <a:rPr lang="en-US" dirty="0"/>
              <a:t>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203307"/>
              </p:ext>
            </p:extLst>
          </p:nvPr>
        </p:nvGraphicFramePr>
        <p:xfrm>
          <a:off x="520700" y="24384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384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11-15-0867-01-00ax-mu-rts-cts-for-dl-mu</a:t>
            </a:r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11-15-0611-01-00ax-multi-sta-block-ack-protection</a:t>
            </a:r>
          </a:p>
          <a:p>
            <a:r>
              <a:rPr lang="en-US" dirty="0" smtClean="0"/>
              <a:t>[</a:t>
            </a:r>
            <a:r>
              <a:rPr lang="en-US" dirty="0"/>
              <a:t>3] </a:t>
            </a:r>
            <a:r>
              <a:rPr lang="en-US" dirty="0" smtClean="0"/>
              <a:t>11-15-0365-00-00ax-ul-mu-procedure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1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document?</a:t>
            </a:r>
          </a:p>
          <a:p>
            <a:pPr lvl="1"/>
            <a:r>
              <a:rPr lang="en-US" dirty="0" smtClean="0"/>
              <a:t>4.2.z. </a:t>
            </a:r>
            <a:r>
              <a:rPr lang="en-US" dirty="0"/>
              <a:t>The spec shall define a function that Trigger frame solicits simultaneous CTS responses from multiple STAs to protect UL MU transmission. In case of UL MU protection with simultaneous CTS, UL MU </a:t>
            </a:r>
            <a:r>
              <a:rPr lang="en-US" dirty="0" smtClean="0"/>
              <a:t>Data </a:t>
            </a:r>
            <a:r>
              <a:rPr lang="en-US" dirty="0"/>
              <a:t>transmission follows the simultaneous CTS after </a:t>
            </a:r>
            <a:r>
              <a:rPr lang="en-US" dirty="0" err="1"/>
              <a:t>xIFS</a:t>
            </a:r>
            <a:r>
              <a:rPr lang="en-US" dirty="0"/>
              <a:t> (IFS is TBD).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3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Addressing necessity of UL MU protection</a:t>
            </a:r>
          </a:p>
          <a:p>
            <a:r>
              <a:rPr lang="en-US" dirty="0" smtClean="0"/>
              <a:t>Discussing possible ways of UL MU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10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for 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MU[1]</a:t>
            </a:r>
          </a:p>
          <a:p>
            <a:pPr lvl="1"/>
            <a:r>
              <a:rPr lang="en-US" dirty="0" smtClean="0"/>
              <a:t>DL MU protection </a:t>
            </a:r>
            <a:r>
              <a:rPr lang="en-US" smtClean="0"/>
              <a:t>mechanism was </a:t>
            </a:r>
            <a:r>
              <a:rPr lang="en-US" dirty="0" smtClean="0"/>
              <a:t>proposed in July meeting</a:t>
            </a:r>
          </a:p>
          <a:p>
            <a:pPr lvl="1"/>
            <a:r>
              <a:rPr lang="en-US" altLang="ko-KR" dirty="0" smtClean="0"/>
              <a:t>MU-RTS -&gt; simultaneous CTS</a:t>
            </a:r>
          </a:p>
          <a:p>
            <a:pPr lvl="2"/>
            <a:r>
              <a:rPr lang="en-US" altLang="ko-KR" dirty="0" smtClean="0"/>
              <a:t>In order to avoid serial RTS/CTS transmission</a:t>
            </a:r>
          </a:p>
          <a:p>
            <a:pPr lvl="1"/>
            <a:r>
              <a:rPr lang="en-US" altLang="ko-KR" dirty="0" smtClean="0"/>
              <a:t>MU-RTS solicits multiple STAs’ simultaneous transmission</a:t>
            </a:r>
          </a:p>
          <a:p>
            <a:pPr lvl="2"/>
            <a:r>
              <a:rPr lang="en-US" altLang="ko-KR" dirty="0" smtClean="0"/>
              <a:t>MU-RTS format may not be the same as existing RTS frame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Protection for UL MU hasn’t been considered very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125" y="4295622"/>
            <a:ext cx="5660075" cy="15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UL MU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113213"/>
          </a:xfrm>
        </p:spPr>
        <p:txBody>
          <a:bodyPr/>
          <a:lstStyle/>
          <a:p>
            <a:r>
              <a:rPr lang="en-US" dirty="0" smtClean="0"/>
              <a:t>Potential problems due to lack of UL MU protection</a:t>
            </a:r>
          </a:p>
          <a:p>
            <a:pPr lvl="1"/>
            <a:r>
              <a:rPr lang="en-US" altLang="ko-KR" dirty="0"/>
              <a:t>EIFS operation </a:t>
            </a:r>
            <a:r>
              <a:rPr lang="en-US" altLang="ko-KR" dirty="0" smtClean="0"/>
              <a:t>related issues</a:t>
            </a:r>
          </a:p>
          <a:p>
            <a:pPr lvl="2"/>
            <a:r>
              <a:rPr lang="en-US" altLang="ko-KR" dirty="0" smtClean="0"/>
              <a:t>Legacy hidden STAs(from AP) cannot decode UL STAs’ UL Data, resulting in EIFS operation</a:t>
            </a:r>
          </a:p>
          <a:p>
            <a:pPr lvl="2"/>
            <a:r>
              <a:rPr lang="en-US" altLang="ko-KR" dirty="0" smtClean="0"/>
              <a:t>EIFS operating L-STAs may interrupt reception of M-BA</a:t>
            </a:r>
          </a:p>
          <a:p>
            <a:pPr lvl="3"/>
            <a:r>
              <a:rPr lang="en-US" altLang="ko-KR" dirty="0" smtClean="0"/>
              <a:t>EIFS duration can be shorter than M-BA, depending on </a:t>
            </a:r>
            <a:r>
              <a:rPr lang="en-US" altLang="ko-KR" dirty="0" err="1" smtClean="0"/>
              <a:t>datarate</a:t>
            </a:r>
            <a:r>
              <a:rPr lang="en-US" altLang="ko-KR" dirty="0" smtClean="0"/>
              <a:t>, number of UL-STAs of M-BA [2]</a:t>
            </a:r>
            <a:endParaRPr lang="en-US" altLang="ko-KR" dirty="0"/>
          </a:p>
          <a:p>
            <a:pPr lvl="3"/>
            <a:r>
              <a:rPr lang="en-US" altLang="ko-KR" dirty="0"/>
              <a:t>ACK is equally important as </a:t>
            </a:r>
            <a:r>
              <a:rPr lang="en-US" altLang="ko-KR" dirty="0" smtClean="0"/>
              <a:t>data</a:t>
            </a:r>
          </a:p>
          <a:p>
            <a:pPr lvl="4"/>
            <a:r>
              <a:rPr lang="en-US" altLang="ko-KR" dirty="0" smtClean="0"/>
              <a:t>Without successful ACK transmission the originating UL data will follow the retransmission process</a:t>
            </a:r>
          </a:p>
          <a:p>
            <a:pPr lvl="2"/>
            <a:r>
              <a:rPr lang="en-US" altLang="ko-KR" dirty="0" smtClean="0"/>
              <a:t>Fairness problem between ax and L-STAs</a:t>
            </a:r>
          </a:p>
          <a:p>
            <a:pPr lvl="3"/>
            <a:r>
              <a:rPr lang="en-US" altLang="ko-KR" dirty="0" smtClean="0"/>
              <a:t>Variable M-BA duration / fixed EIFS</a:t>
            </a:r>
            <a:endParaRPr lang="en-US" altLang="ko-KR" dirty="0"/>
          </a:p>
          <a:p>
            <a:pPr lvl="3"/>
            <a:r>
              <a:rPr lang="en-US" altLang="ko-KR" dirty="0" smtClean="0"/>
              <a:t>Starting point of contention may be different between ax and Legacy after M-BA </a:t>
            </a:r>
          </a:p>
          <a:p>
            <a:r>
              <a:rPr lang="en-US" altLang="ko-KR" dirty="0" smtClean="0"/>
              <a:t>It is necessary to consider protection for UL MU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0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UL MU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856538" cy="4113213"/>
          </a:xfrm>
        </p:spPr>
        <p:txBody>
          <a:bodyPr/>
          <a:lstStyle/>
          <a:p>
            <a:r>
              <a:rPr lang="en-US" altLang="ko-KR" sz="2000" dirty="0"/>
              <a:t>The whole duration of UL MU session must be determined prior to the </a:t>
            </a:r>
            <a:r>
              <a:rPr lang="en-US" altLang="ko-KR" sz="2000" dirty="0" smtClean="0"/>
              <a:t>protection</a:t>
            </a:r>
          </a:p>
          <a:p>
            <a:pPr lvl="1"/>
            <a:r>
              <a:rPr lang="en-US" altLang="ko-KR" sz="1600" dirty="0" smtClean="0"/>
              <a:t>for setting precise NAV duration</a:t>
            </a:r>
            <a:endParaRPr lang="en-US" altLang="ko-KR" sz="1600" dirty="0"/>
          </a:p>
          <a:p>
            <a:r>
              <a:rPr lang="en-US" altLang="ko-KR" sz="2000" dirty="0"/>
              <a:t>Every UL STAs must </a:t>
            </a:r>
            <a:r>
              <a:rPr lang="en-US" altLang="ko-KR" sz="2000" dirty="0" smtClean="0"/>
              <a:t>transmit at least one </a:t>
            </a:r>
            <a:r>
              <a:rPr lang="en-US" altLang="ko-KR" sz="2000" dirty="0"/>
              <a:t>CTS</a:t>
            </a:r>
          </a:p>
          <a:p>
            <a:pPr lvl="1"/>
            <a:r>
              <a:rPr lang="en-US" altLang="ko-KR" sz="1600" dirty="0" smtClean="0"/>
              <a:t>Each UL STA might have different hidden STAs, depending </a:t>
            </a:r>
            <a:r>
              <a:rPr lang="en-US" altLang="ko-KR" sz="1600" dirty="0"/>
              <a:t>on </a:t>
            </a:r>
            <a:r>
              <a:rPr lang="en-US" altLang="ko-KR" sz="1600" dirty="0" smtClean="0"/>
              <a:t>their locations</a:t>
            </a:r>
            <a:endParaRPr lang="en-US" altLang="ko-KR" sz="1600" dirty="0" smtClean="0"/>
          </a:p>
          <a:p>
            <a:r>
              <a:rPr lang="en-US" altLang="ko-KR" sz="2000" dirty="0" smtClean="0"/>
              <a:t>AP will initiate protection </a:t>
            </a:r>
            <a:r>
              <a:rPr lang="en-US" altLang="ko-KR" sz="2000" dirty="0" smtClean="0"/>
              <a:t>procedure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UL </a:t>
            </a:r>
            <a:r>
              <a:rPr lang="en-US" altLang="ko-KR" sz="1600" dirty="0"/>
              <a:t>STAs cannot reach each </a:t>
            </a:r>
            <a:r>
              <a:rPr lang="en-US" altLang="ko-KR" sz="1600" dirty="0"/>
              <a:t>other</a:t>
            </a:r>
            <a:r>
              <a:rPr lang="en-US" altLang="ko-KR" sz="1600" dirty="0" smtClean="0"/>
              <a:t>, </a:t>
            </a:r>
            <a:r>
              <a:rPr lang="en-US" altLang="ko-KR" sz="1600" dirty="0"/>
              <a:t>it is hard to initiate protection at the same </a:t>
            </a:r>
            <a:r>
              <a:rPr lang="en-US" altLang="ko-KR" sz="1600" dirty="0" smtClean="0"/>
              <a:t>time</a:t>
            </a:r>
            <a:endParaRPr lang="en-US" altLang="ko-KR" sz="1600" dirty="0"/>
          </a:p>
          <a:p>
            <a:pPr lvl="1"/>
            <a:r>
              <a:rPr lang="en-US" altLang="ko-KR" sz="1600" dirty="0"/>
              <a:t>It is preferable that </a:t>
            </a:r>
            <a:r>
              <a:rPr lang="en-US" altLang="ko-KR" sz="1600"/>
              <a:t>AP </a:t>
            </a:r>
            <a:r>
              <a:rPr lang="en-US" altLang="ko-KR" sz="1600" smtClean="0"/>
              <a:t>initiates </a:t>
            </a:r>
            <a:r>
              <a:rPr lang="en-US" altLang="ko-KR" sz="1600" dirty="0"/>
              <a:t>multiple STAs protection </a:t>
            </a:r>
            <a:r>
              <a:rPr lang="en-US" altLang="ko-KR" sz="1600" dirty="0" smtClean="0"/>
              <a:t>procedure</a:t>
            </a:r>
            <a:endParaRPr lang="en-US" altLang="ko-KR" sz="1600" dirty="0"/>
          </a:p>
          <a:p>
            <a:pPr lvl="1"/>
            <a:r>
              <a:rPr lang="en-US" altLang="ko-KR" sz="1600" dirty="0"/>
              <a:t>RTS(AP: </a:t>
            </a:r>
            <a:r>
              <a:rPr lang="en-US" altLang="ko-KR" sz="1600" dirty="0" err="1"/>
              <a:t>rx</a:t>
            </a:r>
            <a:r>
              <a:rPr lang="en-US" altLang="ko-KR" sz="1600" dirty="0"/>
              <a:t>), CTS (UL-STAs: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)</a:t>
            </a:r>
          </a:p>
          <a:p>
            <a:endParaRPr lang="en-US" altLang="ko-KR" sz="2000" dirty="0"/>
          </a:p>
          <a:p>
            <a:r>
              <a:rPr lang="en-US" altLang="ko-KR" sz="2000" dirty="0"/>
              <a:t>MU-RTS/Sim. CTS(from DL MU protection) can be reused for UL MU </a:t>
            </a:r>
            <a:r>
              <a:rPr lang="en-US" altLang="ko-KR" sz="2000" dirty="0" smtClean="0"/>
              <a:t>protection</a:t>
            </a:r>
          </a:p>
          <a:p>
            <a:pPr lvl="1"/>
            <a:r>
              <a:rPr lang="en-US" altLang="ko-KR" sz="1600" dirty="0" smtClean="0"/>
              <a:t>The best ways to prevent serial CTS transmission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8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solutions </a:t>
            </a:r>
            <a:r>
              <a:rPr lang="en-US" dirty="0" smtClean="0"/>
              <a:t>for UL MU protection(1)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8382000" cy="2423491"/>
          </a:xfrm>
        </p:spPr>
        <p:txBody>
          <a:bodyPr/>
          <a:lstStyle/>
          <a:p>
            <a:r>
              <a:rPr lang="en-US" sz="2000" dirty="0" smtClean="0"/>
              <a:t>MU-RTS(AP</a:t>
            </a:r>
            <a:r>
              <a:rPr lang="en-US" sz="2000" dirty="0"/>
              <a:t>) – Sim. CTS(UL-STAs) – TF(AP) – UL Data(UL-STAs) – M-BA(AP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(Pre-negotiation is assumed)</a:t>
            </a:r>
            <a:endParaRPr lang="en-US" sz="1600" dirty="0"/>
          </a:p>
          <a:p>
            <a:pPr lvl="1"/>
            <a:r>
              <a:rPr lang="en-US" sz="1600" dirty="0" smtClean="0"/>
              <a:t>No further modification is required</a:t>
            </a:r>
          </a:p>
          <a:p>
            <a:pPr lvl="1"/>
            <a:r>
              <a:rPr lang="en-US" sz="1600" dirty="0" smtClean="0"/>
              <a:t>AP might choose whether it triggers Sim. CTS or not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Relatively high overhead</a:t>
            </a:r>
            <a:endParaRPr lang="en-US" sz="2000" dirty="0"/>
          </a:p>
          <a:p>
            <a:pPr lvl="1"/>
            <a:r>
              <a:rPr lang="en-US" sz="1600" dirty="0" smtClean="0"/>
              <a:t>MU-RTS and Trigger Frame are too much in common in terms of their functionalities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640" y="1600200"/>
            <a:ext cx="5817132" cy="222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and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r>
              <a:rPr lang="en-US" sz="2000" dirty="0"/>
              <a:t>Both MU-RTS and Trigger Frame solicit UL STAs simultaneous </a:t>
            </a:r>
            <a:r>
              <a:rPr lang="en-US" sz="2000" dirty="0" smtClean="0"/>
              <a:t>transmission</a:t>
            </a:r>
          </a:p>
          <a:p>
            <a:pPr lvl="1"/>
            <a:r>
              <a:rPr lang="en-US" sz="1600" dirty="0" smtClean="0"/>
              <a:t>Targeting exactly the same UL STAs</a:t>
            </a:r>
            <a:endParaRPr lang="en-US" sz="1600" dirty="0"/>
          </a:p>
          <a:p>
            <a:pPr lvl="1"/>
            <a:r>
              <a:rPr lang="en-US" sz="1600" dirty="0" smtClean="0"/>
              <a:t>TF contains more per STA info.</a:t>
            </a:r>
            <a:endParaRPr lang="en-US" sz="1600" dirty="0"/>
          </a:p>
          <a:p>
            <a:r>
              <a:rPr lang="en-US" sz="2000" dirty="0"/>
              <a:t>MU-RTS </a:t>
            </a:r>
            <a:r>
              <a:rPr lang="en-US" sz="2000" dirty="0" smtClean="0"/>
              <a:t>may not follow existing RTS </a:t>
            </a:r>
            <a:r>
              <a:rPr lang="en-US" sz="2000" dirty="0"/>
              <a:t>format</a:t>
            </a:r>
          </a:p>
          <a:p>
            <a:pPr lvl="1"/>
            <a:r>
              <a:rPr lang="en-US" sz="1600" dirty="0"/>
              <a:t>MU-RTS will contain multiple per STA info</a:t>
            </a:r>
            <a:r>
              <a:rPr lang="en-US" sz="1600" dirty="0" smtClean="0"/>
              <a:t>. (different from existing RTS)</a:t>
            </a:r>
            <a:endParaRPr lang="en-US" sz="1600" dirty="0"/>
          </a:p>
          <a:p>
            <a:pPr lvl="1"/>
            <a:r>
              <a:rPr lang="en-US" sz="1600" dirty="0"/>
              <a:t>As long as it follows L-format, L-STAs </a:t>
            </a:r>
            <a:r>
              <a:rPr lang="en-US" sz="1600" dirty="0" smtClean="0"/>
              <a:t>are still </a:t>
            </a:r>
            <a:r>
              <a:rPr lang="en-US" sz="1600" dirty="0"/>
              <a:t>able to read its duration field</a:t>
            </a:r>
          </a:p>
          <a:p>
            <a:pPr lvl="2"/>
            <a:r>
              <a:rPr lang="en-US" sz="1400" dirty="0"/>
              <a:t>MU-RTS might not have NAV cancellation feature in case of CTS failure</a:t>
            </a:r>
          </a:p>
          <a:p>
            <a:pPr lvl="2"/>
            <a:r>
              <a:rPr lang="en-US" altLang="ko-KR" sz="1400" dirty="0"/>
              <a:t>Probability of CTS failure will be much lower than SU </a:t>
            </a:r>
            <a:r>
              <a:rPr lang="en-US" altLang="ko-KR" sz="1400" dirty="0" smtClean="0"/>
              <a:t>case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is </a:t>
            </a:r>
            <a:r>
              <a:rPr lang="en-US" sz="2000" dirty="0" smtClean="0"/>
              <a:t>highly likely for MU-RTS to have per STA information at MAC payload as well as TF</a:t>
            </a:r>
          </a:p>
          <a:p>
            <a:pPr lvl="1"/>
            <a:r>
              <a:rPr lang="en-US" sz="1600" dirty="0" smtClean="0"/>
              <a:t>Considering protection including L-STA, MU-RTS cannot contain HE preamble</a:t>
            </a:r>
          </a:p>
          <a:p>
            <a:pPr lvl="1"/>
            <a:r>
              <a:rPr lang="en-US" altLang="ko-KR" sz="1600" dirty="0" smtClean="0"/>
              <a:t>It is expected for MU-RTS to have similar frame structure to TF</a:t>
            </a:r>
            <a:endParaRPr lang="ko-KR" altLang="en-US" sz="1600" dirty="0"/>
          </a:p>
          <a:p>
            <a:r>
              <a:rPr lang="en-US" sz="2000" dirty="0" smtClean="0"/>
              <a:t>TF could include the functionality of MU-RTS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1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Possible </a:t>
            </a:r>
            <a:r>
              <a:rPr lang="en-US" dirty="0" smtClean="0"/>
              <a:t>solutions </a:t>
            </a:r>
            <a:r>
              <a:rPr lang="en-US" dirty="0"/>
              <a:t>for </a:t>
            </a:r>
            <a:r>
              <a:rPr lang="en-US" dirty="0" smtClean="0"/>
              <a:t>UL MU protection(2)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81400"/>
            <a:ext cx="8534400" cy="2513013"/>
          </a:xfrm>
        </p:spPr>
        <p:txBody>
          <a:bodyPr/>
          <a:lstStyle/>
          <a:p>
            <a:r>
              <a:rPr lang="en-US" dirty="0" smtClean="0"/>
              <a:t>MU-RTS might be integrated into Trigger frame</a:t>
            </a:r>
          </a:p>
          <a:p>
            <a:pPr lvl="1"/>
            <a:r>
              <a:rPr lang="en-US" sz="1800" dirty="0" smtClean="0"/>
              <a:t>Trigger frame solicits both simultaneous CTS and UL-Data</a:t>
            </a:r>
          </a:p>
          <a:p>
            <a:pPr lvl="2"/>
            <a:r>
              <a:rPr lang="en-US" sz="1600" dirty="0" smtClean="0"/>
              <a:t>Reduced overhead (only 1 additional frame transmission is required)</a:t>
            </a:r>
          </a:p>
          <a:p>
            <a:pPr lvl="1"/>
            <a:r>
              <a:rPr lang="en-US" sz="1800" dirty="0" smtClean="0"/>
              <a:t>Format </a:t>
            </a:r>
            <a:r>
              <a:rPr lang="en-US" sz="1800" dirty="0"/>
              <a:t>and protocol for implicit MU-RTS need to be </a:t>
            </a:r>
            <a:r>
              <a:rPr lang="en-US" sz="1800" dirty="0" smtClean="0"/>
              <a:t>further determined</a:t>
            </a:r>
            <a:endParaRPr lang="en-US" sz="1800" dirty="0"/>
          </a:p>
          <a:p>
            <a:pPr lvl="1"/>
            <a:r>
              <a:rPr lang="en-US" sz="1800" dirty="0" smtClean="0"/>
              <a:t>Issues: </a:t>
            </a:r>
          </a:p>
          <a:p>
            <a:pPr lvl="2"/>
            <a:r>
              <a:rPr lang="en-US" sz="1600" dirty="0" smtClean="0"/>
              <a:t>(1) should every UL MU PPDU follow right after TF? (regarding MAC motion #3[3])</a:t>
            </a:r>
          </a:p>
          <a:p>
            <a:pPr lvl="3"/>
            <a:r>
              <a:rPr lang="en-US" sz="1400" dirty="0" smtClean="0"/>
              <a:t>UL Data will be sent after Sim. CTS</a:t>
            </a:r>
            <a:endParaRPr lang="en-US" sz="1400" dirty="0"/>
          </a:p>
          <a:p>
            <a:pPr lvl="2"/>
            <a:r>
              <a:rPr lang="en-US" sz="1600" dirty="0" smtClean="0"/>
              <a:t>(2)IFS between Sim. CTS and UL-Data might be shorter than SIFS</a:t>
            </a:r>
          </a:p>
          <a:p>
            <a:pPr lvl="3"/>
            <a:r>
              <a:rPr lang="en-US" sz="1400" dirty="0" smtClean="0"/>
              <a:t>No </a:t>
            </a:r>
            <a:r>
              <a:rPr lang="en-US" sz="1400" dirty="0" err="1" smtClean="0"/>
              <a:t>tx</a:t>
            </a:r>
            <a:r>
              <a:rPr lang="en-US" sz="1400" dirty="0" smtClean="0"/>
              <a:t>/</a:t>
            </a:r>
            <a:r>
              <a:rPr lang="en-US" sz="1400" dirty="0" err="1" smtClean="0"/>
              <a:t>rx</a:t>
            </a:r>
            <a:r>
              <a:rPr lang="en-US" sz="1400" dirty="0" smtClean="0"/>
              <a:t> transition between Sim. CTS and UL data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355048"/>
            <a:ext cx="5338403" cy="230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 MU protection is necessary as well as DL MU case</a:t>
            </a:r>
          </a:p>
          <a:p>
            <a:r>
              <a:rPr lang="en-US" dirty="0" smtClean="0"/>
              <a:t>To avoid excessive overhead MU-RTS and Sim. CTS, from DL MU protection, can be reused for UL MU</a:t>
            </a:r>
          </a:p>
          <a:p>
            <a:r>
              <a:rPr lang="en-US" dirty="0" smtClean="0"/>
              <a:t>To further reduce the overhead, Trigger Frame might function as MU-RTS in case of UL MU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8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3523</TotalTime>
  <Words>943</Words>
  <Application>Microsoft Office PowerPoint</Application>
  <PresentationFormat>On-screen Show (4:3)</PresentationFormat>
  <Paragraphs>147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Regarding UL MU protection</vt:lpstr>
      <vt:lpstr>Abstract</vt:lpstr>
      <vt:lpstr>Protection for MU transmission</vt:lpstr>
      <vt:lpstr>Necessity of UL MU protection</vt:lpstr>
      <vt:lpstr>Conditions for UL MU protection</vt:lpstr>
      <vt:lpstr>Possible solutions for UL MU protection(1)</vt:lpstr>
      <vt:lpstr>MU-RTS and Trigger Frame</vt:lpstr>
      <vt:lpstr>Possible solutions for UL MU protection(2)</vt:lpstr>
      <vt:lpstr>Conclusion</vt:lpstr>
      <vt:lpstr>Reference</vt:lpstr>
      <vt:lpstr>Strawpoll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82</cp:revision>
  <cp:lastPrinted>1601-01-01T00:00:00Z</cp:lastPrinted>
  <dcterms:created xsi:type="dcterms:W3CDTF">2015-08-18T02:54:59Z</dcterms:created>
  <dcterms:modified xsi:type="dcterms:W3CDTF">2015-09-15T10:03:58Z</dcterms:modified>
</cp:coreProperties>
</file>