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0" r:id="rId3"/>
    <p:sldId id="271" r:id="rId4"/>
    <p:sldId id="280" r:id="rId5"/>
    <p:sldId id="288" r:id="rId6"/>
    <p:sldId id="281" r:id="rId7"/>
    <p:sldId id="282" r:id="rId8"/>
    <p:sldId id="289" r:id="rId9"/>
    <p:sldId id="285" r:id="rId10"/>
    <p:sldId id="275" r:id="rId11"/>
    <p:sldId id="291" r:id="rId12"/>
    <p:sldId id="292" r:id="rId13"/>
    <p:sldId id="278" r:id="rId14"/>
    <p:sldId id="284" r:id="rId15"/>
    <p:sldId id="286" r:id="rId16"/>
    <p:sldId id="287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4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86412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832" y="-822"/>
      </p:cViewPr>
      <p:guideLst>
        <p:guide orient="horz" pos="2164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802.11-11/1588r0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December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52559" y="8997950"/>
            <a:ext cx="119584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7213" y="8997950"/>
            <a:ext cx="512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46A1385-B4BE-44D6-BE17-C818A5EF9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mtClean="0"/>
              <a:t>Submission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87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802.11-11/1588r0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December 2015</a:t>
            </a: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55970" y="9001125"/>
            <a:ext cx="1657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BF0D095-F52D-480A-94DF-9FA296D2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mtClean="0"/>
              <a:t>Submission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41350" y="296863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0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802.11-11/1588r0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December 2015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55970" y="9001125"/>
            <a:ext cx="165750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dirty="0" smtClean="0"/>
              <a:t>Sigurd Schelstraete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EC899-E8EF-4388-8D00-29F049B3F00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277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0638B68-59E2-4ECC-A395-4D8BA92A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4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5F2FA-1F7D-4511-B8D3-BE850E72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0C94DB-DACE-4790-8683-FC67F9BD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48085" y="6475413"/>
            <a:ext cx="119584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431AEC5-025C-49AC-9B4A-23C1DEB7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93BDA3-DD93-4E4E-8EDC-3FA15857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BB03CFB-44AD-4816-B58F-A54E0F554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482A58-199F-4918-8432-04940375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6BBDC2-33C3-48A1-AB5D-AA2D3A91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988C900-7051-48E6-8DAA-3BB132A94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6FA4E4-6431-4A7A-AEBA-9670F0642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7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48085" y="6475413"/>
            <a:ext cx="119584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Sigurd Schelstraete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DC664FA7-9591-4AF1-947F-CBEC61367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 smtClean="0"/>
              <a:t>doc.: IEEE </a:t>
            </a:r>
            <a:r>
              <a:rPr lang="en-US" altLang="en-US" sz="1800" b="1" dirty="0" smtClean="0"/>
              <a:t>802.11-15/1087</a:t>
            </a:r>
            <a:endParaRPr lang="en-US" alt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"/><Relationship Id="rId13" Type="http://schemas.openxmlformats.org/officeDocument/2006/relationships/image" Target="../media/image17.tif"/><Relationship Id="rId3" Type="http://schemas.openxmlformats.org/officeDocument/2006/relationships/image" Target="../media/image7.tif"/><Relationship Id="rId7" Type="http://schemas.openxmlformats.org/officeDocument/2006/relationships/image" Target="../media/image11.tif"/><Relationship Id="rId12" Type="http://schemas.openxmlformats.org/officeDocument/2006/relationships/image" Target="../media/image16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11" Type="http://schemas.openxmlformats.org/officeDocument/2006/relationships/image" Target="../media/image15.tif"/><Relationship Id="rId5" Type="http://schemas.openxmlformats.org/officeDocument/2006/relationships/image" Target="../media/image9.tif"/><Relationship Id="rId10" Type="http://schemas.openxmlformats.org/officeDocument/2006/relationships/image" Target="../media/image14.tif"/><Relationship Id="rId4" Type="http://schemas.openxmlformats.org/officeDocument/2006/relationships/image" Target="../media/image8.tif"/><Relationship Id="rId9" Type="http://schemas.openxmlformats.org/officeDocument/2006/relationships/image" Target="../media/image13.tif"/><Relationship Id="rId14" Type="http://schemas.openxmlformats.org/officeDocument/2006/relationships/image" Target="../media/image18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September 2015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8085" y="6475413"/>
            <a:ext cx="1195840" cy="184666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Sigurd Schelstraete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Slide </a:t>
            </a:r>
            <a:fld id="{77FB121F-92AD-4A94-B9B7-431A9F07F0F0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1066800"/>
          </a:xfrm>
        </p:spPr>
        <p:txBody>
          <a:bodyPr/>
          <a:lstStyle/>
          <a:p>
            <a:r>
              <a:rPr lang="en-US" sz="2800" dirty="0" smtClean="0"/>
              <a:t>MU </a:t>
            </a:r>
            <a:r>
              <a:rPr lang="en-US" sz="2800" dirty="0" err="1" smtClean="0"/>
              <a:t>BFee</a:t>
            </a:r>
            <a:r>
              <a:rPr lang="en-US" sz="2800" dirty="0" smtClean="0"/>
              <a:t> Interference </a:t>
            </a:r>
            <a:r>
              <a:rPr lang="en-US" sz="2800" dirty="0"/>
              <a:t>channel </a:t>
            </a:r>
            <a:r>
              <a:rPr lang="en-US" sz="2800" dirty="0" smtClean="0"/>
              <a:t>feedback </a:t>
            </a:r>
            <a:endParaRPr lang="en-US" altLang="en-US" sz="2800" dirty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2015-09-14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56780"/>
              </p:ext>
            </p:extLst>
          </p:nvPr>
        </p:nvGraphicFramePr>
        <p:xfrm>
          <a:off x="514350" y="2686050"/>
          <a:ext cx="816292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" name="Document" r:id="rId4" imgW="8290118" imgH="2531617" progId="Word.Document.8">
                  <p:embed/>
                </p:oleObj>
              </mc:Choice>
              <mc:Fallback>
                <p:oleObj name="Document" r:id="rId4" imgW="8290118" imgH="253161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686050"/>
                        <a:ext cx="8162925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</a:t>
            </a:r>
            <a:r>
              <a:rPr lang="en-US" altLang="en-US" sz="2000" dirty="0" smtClean="0"/>
              <a:t>:</a:t>
            </a:r>
          </a:p>
          <a:p>
            <a:pPr>
              <a:buFontTx/>
              <a:buNone/>
            </a:pPr>
            <a:endParaRPr lang="en-US" alt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Using the MU preamble, the STA (MU </a:t>
            </a:r>
            <a:r>
              <a:rPr lang="en-US" dirty="0" err="1" smtClean="0"/>
              <a:t>BFee</a:t>
            </a:r>
            <a:r>
              <a:rPr lang="en-US" dirty="0" smtClean="0"/>
              <a:t>) can estimate the channel between its Rx antennas and </a:t>
            </a:r>
            <a:r>
              <a:rPr lang="en-US" u="sng" dirty="0" smtClean="0"/>
              <a:t>every</a:t>
            </a:r>
            <a:r>
              <a:rPr lang="en-US" dirty="0" smtClean="0"/>
              <a:t> stream in the MU packet</a:t>
            </a:r>
          </a:p>
          <a:p>
            <a:pPr lvl="1"/>
            <a:r>
              <a:rPr lang="en-US" dirty="0" smtClean="0"/>
              <a:t>Including streams for other users </a:t>
            </a:r>
            <a:r>
              <a:rPr lang="en-US" dirty="0"/>
              <a:t>(“interference channels”)</a:t>
            </a:r>
          </a:p>
          <a:p>
            <a:pPr lvl="1"/>
            <a:r>
              <a:rPr lang="en-US" dirty="0" smtClean="0"/>
              <a:t>With ZF </a:t>
            </a:r>
            <a:r>
              <a:rPr lang="en-US" dirty="0"/>
              <a:t>precoding, </a:t>
            </a:r>
            <a:r>
              <a:rPr lang="en-US" dirty="0" smtClean="0"/>
              <a:t>interference channels are expected to be zero</a:t>
            </a:r>
            <a:endParaRPr lang="en-US" dirty="0"/>
          </a:p>
          <a:p>
            <a:pPr lvl="1"/>
            <a:r>
              <a:rPr lang="en-US" dirty="0"/>
              <a:t>However, this will change as the precoding matrices age</a:t>
            </a:r>
          </a:p>
          <a:p>
            <a:pPr lvl="1"/>
            <a:r>
              <a:rPr lang="en-US" dirty="0"/>
              <a:t>The value of the interference channels is a measure of the effective quality of the precoding used at the </a:t>
            </a:r>
            <a:r>
              <a:rPr lang="en-US" dirty="0" smtClean="0"/>
              <a:t>transmitter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can the STA provide?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400800" cy="4572000"/>
          </a:xfrm>
          <a:prstGeom prst="rect">
            <a:avLst/>
          </a:prstGeom>
        </p:spPr>
      </p:pic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5943600" y="1828800"/>
            <a:ext cx="2590800" cy="4114800"/>
          </a:xfrm>
        </p:spPr>
        <p:txBody>
          <a:bodyPr/>
          <a:lstStyle/>
          <a:p>
            <a:r>
              <a:rPr lang="en-US" sz="1600" dirty="0"/>
              <a:t>MU to two </a:t>
            </a:r>
            <a:r>
              <a:rPr lang="en-US" sz="1600" dirty="0" smtClean="0"/>
              <a:t>STAs</a:t>
            </a:r>
          </a:p>
          <a:p>
            <a:pPr lvl="1"/>
            <a:r>
              <a:rPr lang="en-US" sz="1200" dirty="0" err="1" smtClean="0"/>
              <a:t>N</a:t>
            </a:r>
            <a:r>
              <a:rPr lang="en-US" sz="1200" baseline="-25000" dirty="0" err="1" smtClean="0"/>
              <a:t>STS,total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4 </a:t>
            </a:r>
          </a:p>
          <a:p>
            <a:pPr lvl="1"/>
            <a:r>
              <a:rPr lang="en-US" sz="1200" dirty="0" smtClean="0"/>
              <a:t>N</a:t>
            </a:r>
            <a:r>
              <a:rPr lang="en-US" sz="1200" baseline="-25000" dirty="0" smtClean="0"/>
              <a:t>STS </a:t>
            </a:r>
            <a:r>
              <a:rPr lang="en-US" sz="1200" dirty="0" smtClean="0"/>
              <a:t>= (2,2)</a:t>
            </a:r>
          </a:p>
          <a:p>
            <a:r>
              <a:rPr lang="en-US" sz="1600" dirty="0" smtClean="0"/>
              <a:t>Initially, channel for two streams is “just noise”</a:t>
            </a:r>
          </a:p>
          <a:p>
            <a:r>
              <a:rPr lang="en-US" sz="1600" dirty="0" smtClean="0"/>
              <a:t>As channel changes, loss of precoding is seen on the interference channels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r>
              <a:rPr lang="en-US" dirty="0" smtClean="0"/>
              <a:t>Illustration: MU channel estimation in changing channel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1984" y="6024440"/>
            <a:ext cx="3717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Channel from all four streams to first antenna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69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2400" cy="4114800"/>
              </a:xfrm>
            </p:spPr>
            <p:txBody>
              <a:bodyPr/>
              <a:lstStyle/>
              <a:p>
                <a:r>
                  <a:rPr lang="en-US" dirty="0" smtClean="0"/>
                  <a:t>The STA has direct information that can be used by the </a:t>
                </a:r>
                <a:r>
                  <a:rPr lang="en-US" dirty="0" err="1" smtClean="0"/>
                  <a:t>BFer</a:t>
                </a:r>
                <a:r>
                  <a:rPr lang="en-US" dirty="0" smtClean="0"/>
                  <a:t> to perform more optimal sounding</a:t>
                </a:r>
              </a:p>
              <a:p>
                <a:pPr lvl="1"/>
                <a:r>
                  <a:rPr lang="en-US" dirty="0" smtClean="0"/>
                  <a:t>But it’s not sharing …</a:t>
                </a:r>
              </a:p>
              <a:p>
                <a:r>
                  <a:rPr lang="en-US" dirty="0"/>
                  <a:t>The receiver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directly sees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Feeding back information about the interference channels gives the </a:t>
                </a:r>
                <a:r>
                  <a:rPr lang="en-US" dirty="0" err="1" smtClean="0"/>
                  <a:t>BFer</a:t>
                </a:r>
                <a:r>
                  <a:rPr lang="en-US" dirty="0" smtClean="0"/>
                  <a:t> a direct view of the effectiveness of it current MU precoding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2400" cy="4114800"/>
              </a:xfrm>
              <a:blipFill rotWithShape="0">
                <a:blip r:embed="rId2"/>
                <a:stretch>
                  <a:fillRect l="-1098" t="-1185" r="-1961" b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can the STA provide?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21" y="3505200"/>
            <a:ext cx="314733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Proposal: feed back some measure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 from receiver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to the MU </a:t>
                </a:r>
                <a:r>
                  <a:rPr lang="en-US" dirty="0" err="1" smtClean="0"/>
                  <a:t>BFer</a:t>
                </a:r>
                <a:endParaRPr lang="en-US" dirty="0" smtClean="0"/>
              </a:p>
              <a:p>
                <a:r>
                  <a:rPr lang="en-US" dirty="0" smtClean="0"/>
                  <a:t>Information can take many forms:</a:t>
                </a:r>
              </a:p>
              <a:p>
                <a:pPr lvl="1"/>
                <a:r>
                  <a:rPr lang="en-US" dirty="0" smtClean="0"/>
                  <a:t>Full information</a:t>
                </a:r>
              </a:p>
              <a:p>
                <a:pPr lvl="1"/>
                <a:r>
                  <a:rPr lang="en-US" dirty="0" smtClean="0"/>
                  <a:t>Magnitude</a:t>
                </a:r>
              </a:p>
              <a:p>
                <a:pPr lvl="1"/>
                <a:r>
                  <a:rPr lang="en-US" dirty="0" smtClean="0"/>
                  <a:t>Relative magnitude (signal to interference)</a:t>
                </a:r>
              </a:p>
              <a:p>
                <a:pPr lvl="1"/>
                <a:r>
                  <a:rPr lang="en-US" dirty="0" smtClean="0"/>
                  <a:t>“Threshold exceeded” indication</a:t>
                </a:r>
              </a:p>
              <a:p>
                <a:r>
                  <a:rPr lang="en-US" dirty="0"/>
                  <a:t>MU </a:t>
                </a:r>
                <a:r>
                  <a:rPr lang="en-US" dirty="0" err="1" smtClean="0"/>
                  <a:t>BFer</a:t>
                </a:r>
                <a:r>
                  <a:rPr lang="en-US" dirty="0" smtClean="0"/>
                  <a:t> can use that information to guide sounding decisions</a:t>
                </a:r>
              </a:p>
              <a:p>
                <a:pPr lvl="1"/>
                <a:r>
                  <a:rPr lang="en-US" dirty="0" smtClean="0"/>
                  <a:t>Precise algorithm outside the scope of the standard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can be quantized in low # bits</a:t>
            </a:r>
          </a:p>
          <a:p>
            <a:pPr lvl="1"/>
            <a:r>
              <a:rPr lang="en-US" dirty="0" smtClean="0"/>
              <a:t>We expect small values</a:t>
            </a:r>
          </a:p>
          <a:p>
            <a:r>
              <a:rPr lang="en-US" dirty="0" smtClean="0"/>
              <a:t>Information can be provided on a subset of tones or as an average</a:t>
            </a:r>
          </a:p>
          <a:p>
            <a:pPr lvl="1"/>
            <a:r>
              <a:rPr lang="en-US" dirty="0" smtClean="0"/>
              <a:t>We don’t expect huge tone-to-tone variations</a:t>
            </a:r>
          </a:p>
          <a:p>
            <a:r>
              <a:rPr lang="en-US" dirty="0" smtClean="0"/>
              <a:t>Information can possibly be piggy-backed on the regular ACK frame</a:t>
            </a:r>
          </a:p>
          <a:p>
            <a:pPr lvl="1"/>
            <a:r>
              <a:rPr lang="en-US" dirty="0" smtClean="0"/>
              <a:t>Data frame will be followed by ACK anyway (mostly …)</a:t>
            </a:r>
          </a:p>
          <a:p>
            <a:pPr lvl="1"/>
            <a:r>
              <a:rPr lang="en-US" dirty="0" smtClean="0"/>
              <a:t>This avoids separate exchange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overhead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 smtClean="0"/>
              <a:t>MU needs frequent sounding to maintain precoding</a:t>
            </a:r>
          </a:p>
          <a:p>
            <a:pPr lvl="1"/>
            <a:r>
              <a:rPr lang="en-US" dirty="0" smtClean="0"/>
              <a:t>Optimal sounding frequency is function of environment</a:t>
            </a:r>
          </a:p>
          <a:p>
            <a:pPr lvl="1"/>
            <a:r>
              <a:rPr lang="en-US" dirty="0" smtClean="0"/>
              <a:t>Sounding implies overhead</a:t>
            </a:r>
          </a:p>
          <a:p>
            <a:r>
              <a:rPr lang="en-US" dirty="0" smtClean="0"/>
              <a:t>STAs (MU </a:t>
            </a:r>
            <a:r>
              <a:rPr lang="en-US" dirty="0" err="1" smtClean="0"/>
              <a:t>BFees</a:t>
            </a:r>
            <a:r>
              <a:rPr lang="en-US" dirty="0" smtClean="0"/>
              <a:t>) have information of the effectiveness of precoding</a:t>
            </a:r>
          </a:p>
          <a:p>
            <a:pPr lvl="1"/>
            <a:r>
              <a:rPr lang="en-US" dirty="0" smtClean="0"/>
              <a:t>From observing the “interference channels”</a:t>
            </a:r>
          </a:p>
          <a:p>
            <a:r>
              <a:rPr lang="en-US" dirty="0" smtClean="0"/>
              <a:t>Feedback from the MU </a:t>
            </a:r>
            <a:r>
              <a:rPr lang="en-US" dirty="0" err="1" smtClean="0"/>
              <a:t>BFee</a:t>
            </a:r>
            <a:r>
              <a:rPr lang="en-US" dirty="0" smtClean="0"/>
              <a:t> allows </a:t>
            </a:r>
            <a:r>
              <a:rPr lang="en-US" dirty="0" err="1" smtClean="0"/>
              <a:t>BFer</a:t>
            </a:r>
            <a:r>
              <a:rPr lang="en-US" dirty="0" smtClean="0"/>
              <a:t> to make more informed decision on sounding</a:t>
            </a:r>
          </a:p>
          <a:p>
            <a:pPr lvl="1"/>
            <a:r>
              <a:rPr lang="en-US" dirty="0" smtClean="0"/>
              <a:t>Reducing protocol sounding overhead</a:t>
            </a:r>
          </a:p>
          <a:p>
            <a:r>
              <a:rPr lang="en-US" dirty="0" smtClean="0"/>
              <a:t>Let’s provide a mechanism to enable interference channel measurement from </a:t>
            </a:r>
            <a:r>
              <a:rPr lang="en-US" dirty="0" err="1"/>
              <a:t>BFee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BFer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to the IEEE 802.11 </a:t>
            </a:r>
            <a:r>
              <a:rPr lang="en-US" dirty="0" err="1"/>
              <a:t>TGax</a:t>
            </a:r>
            <a:r>
              <a:rPr lang="en-US" dirty="0"/>
              <a:t> Specification Framework?</a:t>
            </a:r>
          </a:p>
          <a:p>
            <a:pPr lvl="1"/>
            <a:r>
              <a:rPr lang="en-US" dirty="0" smtClean="0"/>
              <a:t>11ax shall define a mechanism to enable MU </a:t>
            </a:r>
            <a:r>
              <a:rPr lang="en-US" dirty="0" err="1" smtClean="0"/>
              <a:t>BFees</a:t>
            </a:r>
            <a:r>
              <a:rPr lang="en-US" dirty="0" smtClean="0"/>
              <a:t> to provide the MU </a:t>
            </a:r>
            <a:r>
              <a:rPr lang="en-US" dirty="0" err="1" smtClean="0"/>
              <a:t>BFer</a:t>
            </a:r>
            <a:r>
              <a:rPr lang="en-US" dirty="0" smtClean="0"/>
              <a:t> with feedback information on the interference </a:t>
            </a:r>
            <a:r>
              <a:rPr lang="en-US" dirty="0" smtClean="0"/>
              <a:t>channel estimates determined at </a:t>
            </a:r>
            <a:r>
              <a:rPr lang="en-US" dirty="0" smtClean="0"/>
              <a:t>the receiver</a:t>
            </a:r>
          </a:p>
          <a:p>
            <a:pPr lvl="1"/>
            <a:endParaRPr lang="en-US" dirty="0"/>
          </a:p>
          <a:p>
            <a:pPr lvl="1"/>
            <a:r>
              <a:rPr lang="en-US" sz="1600" dirty="0" smtClean="0"/>
              <a:t>Note: “interference </a:t>
            </a:r>
            <a:r>
              <a:rPr lang="en-US" sz="1600" dirty="0" smtClean="0"/>
              <a:t>channel estimate” </a:t>
            </a:r>
            <a:r>
              <a:rPr lang="en-US" sz="1600" dirty="0" smtClean="0"/>
              <a:t>means the channel estimate for a stream that is present in an MU transmission but that is not intended for the MU </a:t>
            </a:r>
            <a:r>
              <a:rPr lang="en-US" sz="1600" dirty="0" err="1" smtClean="0"/>
              <a:t>BFee</a:t>
            </a:r>
            <a:r>
              <a:rPr lang="en-US" sz="1600" dirty="0" smtClean="0"/>
              <a:t> itself.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MU-MIMO and </a:t>
            </a:r>
            <a:r>
              <a:rPr lang="en-US" dirty="0" err="1" smtClean="0"/>
              <a:t>TxBF</a:t>
            </a:r>
            <a:r>
              <a:rPr lang="en-US" dirty="0" smtClean="0"/>
              <a:t> precoding are based on channel information obtained during sounding</a:t>
            </a:r>
          </a:p>
          <a:p>
            <a:pPr lvl="1"/>
            <a:r>
              <a:rPr lang="en-US" dirty="0" smtClean="0"/>
              <a:t>Snapshot in time</a:t>
            </a:r>
          </a:p>
          <a:p>
            <a:r>
              <a:rPr lang="en-US" dirty="0" smtClean="0"/>
              <a:t>The natural variability of the wireless channel causes the channel information and hence the precoding matrices to “age”</a:t>
            </a:r>
          </a:p>
          <a:p>
            <a:pPr lvl="1"/>
            <a:r>
              <a:rPr lang="en-US" dirty="0" smtClean="0"/>
              <a:t>Loss of BF gain over time in changing channel</a:t>
            </a:r>
          </a:p>
          <a:p>
            <a:pPr lvl="1"/>
            <a:r>
              <a:rPr lang="en-US" dirty="0" smtClean="0"/>
              <a:t>Loss of interference cancellation over </a:t>
            </a:r>
            <a:r>
              <a:rPr lang="en-US" dirty="0"/>
              <a:t>time in changing </a:t>
            </a:r>
            <a:r>
              <a:rPr lang="en-US" dirty="0" smtClean="0"/>
              <a:t>channel</a:t>
            </a:r>
          </a:p>
          <a:p>
            <a:r>
              <a:rPr lang="en-US" dirty="0" smtClean="0"/>
              <a:t>Channel information and precoding matrices need to be “refreshed” at an appropriate rate to keep up with the changes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Updating channel information implies overhead</a:t>
            </a:r>
          </a:p>
          <a:p>
            <a:pPr lvl="1"/>
            <a:r>
              <a:rPr lang="en-US" dirty="0" smtClean="0"/>
              <a:t>Protocol overhead from sounding and sounding feedback</a:t>
            </a:r>
          </a:p>
          <a:p>
            <a:r>
              <a:rPr lang="en-US" dirty="0" smtClean="0"/>
              <a:t>Resources should be managed carefully</a:t>
            </a:r>
          </a:p>
          <a:p>
            <a:pPr lvl="1"/>
            <a:r>
              <a:rPr lang="en-US" dirty="0" smtClean="0"/>
              <a:t>Excessive sounding wastes channel capacity without benefit</a:t>
            </a:r>
          </a:p>
          <a:p>
            <a:pPr lvl="1"/>
            <a:r>
              <a:rPr lang="en-US" dirty="0" smtClean="0"/>
              <a:t>Too few soundings degrade performance, especially for MU-MIMO</a:t>
            </a:r>
          </a:p>
          <a:p>
            <a:r>
              <a:rPr lang="en-US" dirty="0"/>
              <a:t>MU-MIMO needs </a:t>
            </a:r>
            <a:r>
              <a:rPr lang="en-US" dirty="0" smtClean="0"/>
              <a:t>more </a:t>
            </a:r>
            <a:r>
              <a:rPr lang="en-US" dirty="0"/>
              <a:t>frequent updates than BF</a:t>
            </a:r>
          </a:p>
          <a:p>
            <a:pPr lvl="1"/>
            <a:r>
              <a:rPr lang="en-US" dirty="0"/>
              <a:t>Depends on environment and can change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How to find the right sounding frequency?</a:t>
            </a:r>
          </a:p>
          <a:p>
            <a:pPr lvl="1"/>
            <a:r>
              <a:rPr lang="en-US" dirty="0" smtClean="0"/>
              <a:t>Too frequent sounding increases overhead</a:t>
            </a:r>
          </a:p>
          <a:p>
            <a:pPr lvl="1"/>
            <a:r>
              <a:rPr lang="en-US" dirty="0" smtClean="0"/>
              <a:t>Too infrequent sounding increases interference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A single-tone matrix model for changing channel</a:t>
            </a:r>
          </a:p>
          <a:p>
            <a:pPr lvl="1"/>
            <a:r>
              <a:rPr lang="en-US" dirty="0" smtClean="0"/>
              <a:t>Choose two independent channel matrix realizations</a:t>
            </a:r>
          </a:p>
          <a:p>
            <a:pPr lvl="1"/>
            <a:r>
              <a:rPr lang="en-US" dirty="0" smtClean="0"/>
              <a:t>Perform precoding based on the initial channel values</a:t>
            </a:r>
          </a:p>
          <a:p>
            <a:pPr lvl="1"/>
            <a:r>
              <a:rPr lang="en-US" dirty="0" smtClean="0"/>
              <a:t>“Morph” the channel from its initial value to the other realization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/>
              <a:t>1x4</a:t>
            </a:r>
            <a:r>
              <a:rPr lang="en-US" dirty="0" smtClean="0"/>
              <a:t> channel (</a:t>
            </a:r>
            <a:r>
              <a:rPr lang="en-US" dirty="0" err="1" smtClean="0"/>
              <a:t>H</a:t>
            </a:r>
            <a:r>
              <a:rPr lang="en-US" baseline="-25000" dirty="0" err="1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Illustration: Effect of changing channel on SINR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81401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772400" cy="4114800"/>
              </a:xfrm>
            </p:spPr>
            <p:txBody>
              <a:bodyPr/>
              <a:lstStyle/>
              <a:p>
                <a:r>
                  <a:rPr lang="en-US" dirty="0" smtClean="0"/>
                  <a:t>For channels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precoding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Evaluate SINR: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𝑆𝐼𝑁𝑅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 smtClean="0">
                    <a:solidFill>
                      <a:schemeClr val="accent6"/>
                    </a:solidFill>
                  </a:rPr>
                  <a:t/>
                </a:r>
                <a:br>
                  <a:rPr lang="en-US" sz="1800" i="1" dirty="0" smtClean="0">
                    <a:solidFill>
                      <a:schemeClr val="accent6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𝑡𝑟𝑎𝑐𝑒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We compare to an “ideal” reference where precoding matrices are up to date with latest channel information</a:t>
                </a:r>
              </a:p>
              <a:p>
                <a:pPr lvl="1"/>
                <a:r>
                  <a:rPr lang="en-US" dirty="0" smtClean="0"/>
                  <a:t>Equivalent to sounding right before the transmission of the packet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772400" cy="4114800"/>
              </a:xfrm>
              <a:blipFill rotWithShape="0">
                <a:blip r:embed="rId2"/>
                <a:stretch>
                  <a:fillRect l="-1098" t="-1185" b="-5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SINR calculation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522906"/>
            <a:ext cx="7772400" cy="877893"/>
          </a:xfrm>
        </p:spPr>
        <p:txBody>
          <a:bodyPr/>
          <a:lstStyle/>
          <a:p>
            <a:r>
              <a:rPr lang="en-US" sz="2000" dirty="0" smtClean="0"/>
              <a:t>4x4 AP, three </a:t>
            </a:r>
            <a:r>
              <a:rPr lang="en-US" sz="2000" dirty="0" err="1" smtClean="0"/>
              <a:t>1x1</a:t>
            </a:r>
            <a:r>
              <a:rPr lang="en-US" sz="2000" dirty="0" smtClean="0"/>
              <a:t> users</a:t>
            </a:r>
          </a:p>
          <a:p>
            <a:r>
              <a:rPr lang="en-US" sz="2000" dirty="0" smtClean="0"/>
              <a:t>Dramatic loss in SINR over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6354"/>
          </a:xfrm>
        </p:spPr>
        <p:txBody>
          <a:bodyPr/>
          <a:lstStyle/>
          <a:p>
            <a:r>
              <a:rPr lang="en-US" dirty="0" smtClean="0"/>
              <a:t>1. No re-sounding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4461"/>
            <a:ext cx="5257800" cy="40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457273"/>
            <a:ext cx="7772400" cy="836613"/>
          </a:xfrm>
        </p:spPr>
        <p:txBody>
          <a:bodyPr/>
          <a:lstStyle/>
          <a:p>
            <a:r>
              <a:rPr lang="en-US" sz="2000" dirty="0" smtClean="0"/>
              <a:t>100 </a:t>
            </a:r>
            <a:r>
              <a:rPr lang="en-US" sz="2000" dirty="0" err="1" smtClean="0"/>
              <a:t>msec</a:t>
            </a:r>
            <a:r>
              <a:rPr lang="en-US" sz="2000" dirty="0" smtClean="0"/>
              <a:t> sounding interval</a:t>
            </a:r>
          </a:p>
          <a:p>
            <a:r>
              <a:rPr lang="en-US" sz="2000" dirty="0" smtClean="0"/>
              <a:t>SINR restored after each sounding, gradually degrading between soundings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Re-sounding with fixed interval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958080" cy="3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5492695"/>
            <a:ext cx="7772400" cy="982718"/>
          </a:xfrm>
        </p:spPr>
        <p:txBody>
          <a:bodyPr/>
          <a:lstStyle/>
          <a:p>
            <a:r>
              <a:rPr lang="en-US" sz="2000" dirty="0" smtClean="0"/>
              <a:t>Sounding triggered by 3dB SINR degradation</a:t>
            </a:r>
          </a:p>
          <a:p>
            <a:r>
              <a:rPr lang="en-US" sz="2000" dirty="0" smtClean="0"/>
              <a:t>Frequent resounding needed to limit SINR degradation within desired bounds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Re-sounding based on max SINR degradation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52" y="1752600"/>
            <a:ext cx="4874895" cy="38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ounding frequency is important to maintain MU interference cancellation</a:t>
            </a:r>
          </a:p>
          <a:p>
            <a:pPr lvl="1"/>
            <a:r>
              <a:rPr lang="en-US" dirty="0" smtClean="0"/>
              <a:t>Should be adaptive depending on channel behavior</a:t>
            </a:r>
          </a:p>
          <a:p>
            <a:pPr lvl="1"/>
            <a:r>
              <a:rPr lang="en-US" dirty="0" smtClean="0"/>
              <a:t>Rate adaptation alone can not distinguish between effects of </a:t>
            </a:r>
            <a:r>
              <a:rPr lang="en-US" dirty="0"/>
              <a:t>interference and other effects</a:t>
            </a:r>
          </a:p>
          <a:p>
            <a:pPr lvl="1"/>
            <a:r>
              <a:rPr lang="en-US" dirty="0"/>
              <a:t>The AP (or </a:t>
            </a:r>
            <a:r>
              <a:rPr lang="en-US" dirty="0" err="1" smtClean="0"/>
              <a:t>BFer</a:t>
            </a:r>
            <a:r>
              <a:rPr lang="en-US" dirty="0" smtClean="0"/>
              <a:t> </a:t>
            </a:r>
            <a:r>
              <a:rPr lang="en-US" dirty="0"/>
              <a:t>in general</a:t>
            </a:r>
            <a:r>
              <a:rPr lang="en-US" dirty="0" smtClean="0"/>
              <a:t>) can implement adaptive behavior if it is provided with some information about effectiveness of its current precoding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optimize sounding overhead?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4FC9212-A276-4579-8D5E-ABD8504D37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IEEE-2015</Template>
  <TotalTime>2547</TotalTime>
  <Words>813</Words>
  <Application>Microsoft Office PowerPoint</Application>
  <PresentationFormat>On-screen Show (4:3)</PresentationFormat>
  <Paragraphs>149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Times New Roman</vt:lpstr>
      <vt:lpstr>802-11-Submission</vt:lpstr>
      <vt:lpstr>Document</vt:lpstr>
      <vt:lpstr>MU BFee Interference channel feedback </vt:lpstr>
      <vt:lpstr>Problem statement</vt:lpstr>
      <vt:lpstr>Sounding</vt:lpstr>
      <vt:lpstr>Illustration: Effect of changing channel on SINR</vt:lpstr>
      <vt:lpstr>SINR calculation</vt:lpstr>
      <vt:lpstr>1. No re-sounding</vt:lpstr>
      <vt:lpstr>2. Re-sounding with fixed interval</vt:lpstr>
      <vt:lpstr>3. Re-sounding based on max SINR degradation</vt:lpstr>
      <vt:lpstr>How to optimize sounding overhead?</vt:lpstr>
      <vt:lpstr>What information can the STA provide?</vt:lpstr>
      <vt:lpstr>Illustration: MU channel estimation in changing channel</vt:lpstr>
      <vt:lpstr>What information can the STA provide?</vt:lpstr>
      <vt:lpstr>Proposal</vt:lpstr>
      <vt:lpstr>Keep overhead low</vt:lpstr>
      <vt:lpstr>Summary</vt:lpstr>
      <vt:lpstr>Straw Poll</vt:lpstr>
    </vt:vector>
  </TitlesOfParts>
  <Company>Quantenna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Sigurd Schelstraete</dc:creator>
  <cp:lastModifiedBy>Sigurd Schelstraete</cp:lastModifiedBy>
  <cp:revision>82</cp:revision>
  <cp:lastPrinted>1998-02-10T13:28:06Z</cp:lastPrinted>
  <dcterms:created xsi:type="dcterms:W3CDTF">2015-06-30T23:33:51Z</dcterms:created>
  <dcterms:modified xsi:type="dcterms:W3CDTF">2015-09-13T13:10:49Z</dcterms:modified>
</cp:coreProperties>
</file>