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65" r:id="rId4"/>
    <p:sldId id="271" r:id="rId5"/>
    <p:sldId id="272" r:id="rId6"/>
    <p:sldId id="274" r:id="rId7"/>
    <p:sldId id="275" r:id="rId8"/>
    <p:sldId id="26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4031" autoAdjust="0"/>
  </p:normalViewPr>
  <p:slideViewPr>
    <p:cSldViewPr>
      <p:cViewPr varScale="1">
        <p:scale>
          <a:sx n="58" d="100"/>
          <a:sy n="58" d="100"/>
        </p:scale>
        <p:origin x="1354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5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3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3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5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53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B9CC4A4-AD29-475B-8067-76907FC008B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0696" y="6475413"/>
            <a:ext cx="17232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Jianhan Liu (Mediatek Inc.)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5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 on multi-STA BA frame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816013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62412" imgH="3103086" progId="Word.Document.8">
                  <p:embed/>
                </p:oleObj>
              </mc:Choice>
              <mc:Fallback>
                <p:oleObj name="Document" r:id="rId4" imgW="8262412" imgH="31030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SFD defined a multi-STA BA frame by using the Multi-TID </a:t>
            </a:r>
            <a:r>
              <a:rPr lang="en-US" altLang="ja-JP" dirty="0" smtClean="0"/>
              <a:t>BA </a:t>
            </a:r>
            <a:r>
              <a:rPr lang="en-US" altLang="ja-JP" dirty="0" smtClean="0"/>
              <a:t>frame format </a:t>
            </a:r>
            <a:r>
              <a:rPr lang="en-GB" altLang="ja-JP" dirty="0"/>
              <a:t>with the following </a:t>
            </a:r>
            <a:r>
              <a:rPr lang="en-GB" altLang="ja-JP" dirty="0" smtClean="0"/>
              <a:t>changes,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Add an indication that the frame is a multi-STA BA (TBD)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Each BA Information field can be addressed to different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B0-B10 of the Per TID Info field carry a (Partial) AID identifying the intended receiver of the BA Information </a:t>
            </a:r>
            <a:r>
              <a:rPr lang="en-US" altLang="ja-JP" dirty="0" smtClean="0"/>
              <a:t>field</a:t>
            </a:r>
            <a:endParaRPr lang="en-US" altLang="ja-JP" dirty="0"/>
          </a:p>
          <a:p>
            <a:pPr marL="457200" lvl="1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contribution, we discuss consideration in using a reserved bit in BA control field to indicate that the frame is multi-STA BA frame.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88329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99393" y="1635402"/>
            <a:ext cx="7772400" cy="721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SFD defined a multi-STA BA frame by using the Multi-TID </a:t>
            </a:r>
            <a:r>
              <a:rPr lang="en-US" altLang="ja-JP" dirty="0" smtClean="0"/>
              <a:t>BA </a:t>
            </a:r>
            <a:r>
              <a:rPr lang="en-US" altLang="ja-JP" dirty="0"/>
              <a:t>frame </a:t>
            </a:r>
            <a:r>
              <a:rPr lang="en-US" altLang="ja-JP" dirty="0" smtClean="0"/>
              <a:t>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 marL="0" indent="0"/>
            <a:endParaRPr lang="en-US" altLang="ja-JP" kern="0" dirty="0"/>
          </a:p>
          <a:p>
            <a:pPr marL="0" indent="0"/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However, how to indicate that the frame is a multi-STA BA </a:t>
            </a:r>
            <a:r>
              <a:rPr lang="en-US" altLang="ja-JP" kern="0" dirty="0" smtClean="0"/>
              <a:t>frame is </a:t>
            </a:r>
            <a:r>
              <a:rPr lang="en-US" altLang="ja-JP" kern="0" dirty="0" smtClean="0"/>
              <a:t>still TBD</a:t>
            </a:r>
            <a:endParaRPr lang="en-US" altLang="ja-JP" sz="1600" kern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 </a:t>
            </a:r>
            <a:endParaRPr lang="en-GB" dirty="0"/>
          </a:p>
        </p:txBody>
      </p:sp>
      <p:pic>
        <p:nvPicPr>
          <p:cNvPr id="7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78" y="2492896"/>
            <a:ext cx="7426722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7862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81930" y="384887"/>
            <a:ext cx="88547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Consideration on multi-STA BA frame indication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65697" y="1247828"/>
            <a:ext cx="8095482" cy="771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We </a:t>
            </a:r>
            <a:r>
              <a:rPr lang="en-US" altLang="ja-JP" kern="0" dirty="0" smtClean="0"/>
              <a:t>suggest using a reserved bit in BA control field to indicate that the frame is </a:t>
            </a:r>
            <a:r>
              <a:rPr lang="en-US" altLang="ja-JP" kern="0" dirty="0" smtClean="0"/>
              <a:t>m</a:t>
            </a:r>
            <a:r>
              <a:rPr lang="en-US" altLang="ja-JP" kern="0" dirty="0" smtClean="0"/>
              <a:t>ulti-STA </a:t>
            </a:r>
            <a:r>
              <a:rPr lang="en-US" altLang="ja-JP" kern="0" dirty="0" smtClean="0"/>
              <a:t>BA </a:t>
            </a:r>
            <a:r>
              <a:rPr lang="en-US" altLang="ja-JP" kern="0" dirty="0" smtClean="0"/>
              <a:t>frame</a:t>
            </a:r>
            <a:r>
              <a:rPr lang="en-US" altLang="ja-JP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Example:</a:t>
            </a:r>
            <a:endParaRPr lang="en-US" altLang="ja-JP" kern="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08" y="2465506"/>
            <a:ext cx="5040560" cy="370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7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69240"/>
              </p:ext>
            </p:extLst>
          </p:nvPr>
        </p:nvGraphicFramePr>
        <p:xfrm>
          <a:off x="605348" y="2326795"/>
          <a:ext cx="8287132" cy="44865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328"/>
                <a:gridCol w="2179175"/>
                <a:gridCol w="1307505"/>
                <a:gridCol w="1598062"/>
                <a:gridCol w="1598062"/>
              </a:tblGrid>
              <a:tr h="26466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Multi-TID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Compressed Bitmap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GCR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Multi-STA subfield</a:t>
                      </a:r>
                      <a:r>
                        <a:rPr kumimoji="1" lang="en-US" altLang="ja-JP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value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BlockACK</a:t>
                      </a:r>
                      <a:r>
                        <a:rPr kumimoji="1" lang="en-US" altLang="ja-JP" sz="1050" dirty="0" smtClean="0"/>
                        <a:t> frame variant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Basic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Compressed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Multi-TID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GCR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Multi-STA </a:t>
                      </a:r>
                      <a:r>
                        <a:rPr kumimoji="1" lang="en-US" altLang="ja-JP" sz="1050" dirty="0" err="1" smtClean="0">
                          <a:solidFill>
                            <a:srgbClr val="FF0000"/>
                          </a:solidFill>
                        </a:rPr>
                        <a:t>BlockAck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145232" y="388631"/>
            <a:ext cx="8998768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Consideration on multi-STA BA frame indication</a:t>
            </a:r>
            <a:endParaRPr lang="en-GB" kern="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41248" y="1126115"/>
            <a:ext cx="8095482" cy="771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We </a:t>
            </a:r>
            <a:r>
              <a:rPr lang="en-US" altLang="ja-JP" kern="0" dirty="0" smtClean="0"/>
              <a:t>suggest using a reserved bit in BA control field to indicate that the frame is </a:t>
            </a:r>
            <a:r>
              <a:rPr lang="en-US" altLang="ja-JP" kern="0" dirty="0" err="1" smtClean="0"/>
              <a:t>BlockAck</a:t>
            </a:r>
            <a:r>
              <a:rPr lang="en-US" altLang="ja-JP" kern="0" dirty="0" smtClean="0"/>
              <a:t> </a:t>
            </a:r>
            <a:r>
              <a:rPr lang="en-US" altLang="ja-JP" kern="0" dirty="0" smtClean="0"/>
              <a:t>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Example: </a:t>
            </a:r>
            <a:r>
              <a:rPr lang="en-US" altLang="ja-JP" kern="0" dirty="0"/>
              <a:t>BA frame variant encoding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 smtClean="0"/>
          </a:p>
        </p:txBody>
      </p:sp>
    </p:spTree>
    <p:extLst>
      <p:ext uri="{BB962C8B-B14F-4D97-AF65-F5344CB8AC3E}">
        <p14:creationId xmlns:p14="http://schemas.microsoft.com/office/powerpoint/2010/main" val="3917213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Conclusions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lvl="1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contribution, we discussed consideration in using a reserved bit in BA control field to indicate that the frame is multi-STA BA frame.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38189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Do you agree to add to the TG Specification Frame work document?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0" dirty="0" smtClean="0"/>
              <a:t>Do </a:t>
            </a:r>
            <a:r>
              <a:rPr lang="en-US" b="0" dirty="0"/>
              <a:t>you agree </a:t>
            </a:r>
            <a:r>
              <a:rPr lang="en-US" b="0" dirty="0" smtClean="0"/>
              <a:t>to use a </a:t>
            </a:r>
            <a:r>
              <a:rPr lang="en-US" altLang="ja-JP" b="0" dirty="0" smtClean="0"/>
              <a:t>reserved </a:t>
            </a:r>
            <a:r>
              <a:rPr lang="en-US" altLang="ja-JP" b="0" dirty="0"/>
              <a:t>bit in BA control field to indicate that the frame is multi-STA BA </a:t>
            </a:r>
            <a:r>
              <a:rPr lang="en-US" altLang="ja-JP" b="0" dirty="0" smtClean="0"/>
              <a:t>frame.</a:t>
            </a:r>
          </a:p>
          <a:p>
            <a:pPr marL="0" indent="0">
              <a:buNone/>
            </a:pPr>
            <a:r>
              <a:rPr lang="en-US" altLang="ja-JP" b="0" dirty="0" smtClean="0"/>
              <a:t> </a:t>
            </a:r>
          </a:p>
          <a:p>
            <a:pPr marL="0" indent="0">
              <a:buNone/>
            </a:pPr>
            <a:r>
              <a:rPr lang="en-US" b="0" dirty="0" smtClean="0"/>
              <a:t>Y</a:t>
            </a:r>
          </a:p>
          <a:p>
            <a:pPr marL="0" indent="0">
              <a:buNone/>
            </a:pPr>
            <a:r>
              <a:rPr lang="en-US" b="0" dirty="0" smtClean="0"/>
              <a:t>N</a:t>
            </a:r>
          </a:p>
          <a:p>
            <a:pPr marL="0" indent="0">
              <a:buNone/>
            </a:pPr>
            <a:r>
              <a:rPr lang="en-US" b="0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8B9CC4A4-AD29-475B-8067-76907FC008B3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 (Mediatek Inc.)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ja-JP" dirty="0"/>
              <a:t>[1] </a:t>
            </a:r>
            <a:r>
              <a:rPr lang="en-US" altLang="ja-JP" dirty="0" smtClean="0"/>
              <a:t>802.11-15/0132r7 “spec-framework”</a:t>
            </a:r>
          </a:p>
          <a:p>
            <a:r>
              <a:rPr lang="en-US" altLang="ja-JP" dirty="0" smtClean="0"/>
              <a:t>[2]</a:t>
            </a:r>
            <a:r>
              <a:rPr lang="en-US" altLang="ja-JP" dirty="0"/>
              <a:t> </a:t>
            </a:r>
            <a:r>
              <a:rPr lang="en-US" altLang="ja-JP" dirty="0" smtClean="0"/>
              <a:t>IEEE standard part 11n: Wireless LAN MAC and PHY specifications. Amendment 5: enhancements for higher throughput</a:t>
            </a:r>
          </a:p>
          <a:p>
            <a:r>
              <a:rPr lang="en-US" dirty="0" smtClean="0"/>
              <a:t>[3] </a:t>
            </a:r>
            <a:r>
              <a:rPr lang="en-US" altLang="ja-JP" dirty="0"/>
              <a:t>IEEE standard part </a:t>
            </a:r>
            <a:r>
              <a:rPr lang="en-US" altLang="ja-JP" dirty="0" smtClean="0"/>
              <a:t>11aa: </a:t>
            </a:r>
            <a:r>
              <a:rPr lang="en-US" altLang="ja-JP" dirty="0"/>
              <a:t>Wireless LAN MAC and PHY specifications. Amendment 5: </a:t>
            </a:r>
            <a:r>
              <a:rPr lang="en-US" altLang="ja-JP" dirty="0" smtClean="0"/>
              <a:t>MAC Enhancements </a:t>
            </a:r>
            <a:r>
              <a:rPr lang="en-US" altLang="ja-JP" dirty="0"/>
              <a:t>for </a:t>
            </a:r>
            <a:r>
              <a:rPr lang="en-US" altLang="ja-JP" dirty="0" smtClean="0"/>
              <a:t>robust audio video streaming</a:t>
            </a:r>
            <a:endParaRPr lang="en-US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1089</TotalTime>
  <Words>540</Words>
  <Application>Microsoft Office PowerPoint</Application>
  <PresentationFormat>画面に合わせる (4:3)</PresentationFormat>
  <Paragraphs>177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テーマ</vt:lpstr>
      <vt:lpstr>Document</vt:lpstr>
      <vt:lpstr>Consideration on multi-STA BA frame indication</vt:lpstr>
      <vt:lpstr>Introduction </vt:lpstr>
      <vt:lpstr>Background </vt:lpstr>
      <vt:lpstr>Consideration on multi-STA BA frame indication</vt:lpstr>
      <vt:lpstr>PowerPoint プレゼンテーション</vt:lpstr>
      <vt:lpstr>Conclusions  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57</cp:revision>
  <cp:lastPrinted>2015-07-02T10:44:38Z</cp:lastPrinted>
  <dcterms:created xsi:type="dcterms:W3CDTF">2015-06-05T08:56:36Z</dcterms:created>
  <dcterms:modified xsi:type="dcterms:W3CDTF">2015-09-16T06:16:56Z</dcterms:modified>
</cp:coreProperties>
</file>