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8" r:id="rId5"/>
    <p:sldId id="271" r:id="rId6"/>
    <p:sldId id="272" r:id="rId7"/>
    <p:sldId id="264" r:id="rId8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69" d="100"/>
          <a:sy n="69" d="100"/>
        </p:scale>
        <p:origin x="104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802.11-yy/1086r0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802.11-yy/1086r0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37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95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3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51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802.11-15/1086r0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Consideration on multi-STA BA frame indication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816013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Document" r:id="rId5" imgW="8262412" imgH="3103086" progId="Word.Document.8">
                  <p:embed/>
                </p:oleObj>
              </mc:Choice>
              <mc:Fallback>
                <p:oleObj name="Document" r:id="rId5" imgW="8262412" imgH="31030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err="1" smtClean="0"/>
              <a:t>TGax</a:t>
            </a:r>
            <a:r>
              <a:rPr lang="en-US" altLang="ja-JP" dirty="0" smtClean="0"/>
              <a:t> approved to add the following to SFD[1]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The </a:t>
            </a:r>
            <a:r>
              <a:rPr lang="en-US" altLang="ja-JP" dirty="0" smtClean="0"/>
              <a:t>SFD should </a:t>
            </a:r>
            <a:r>
              <a:rPr lang="en-US" altLang="ja-JP" dirty="0"/>
              <a:t>define a multi-STA BA frame by using the Multi-TID </a:t>
            </a:r>
            <a:r>
              <a:rPr lang="en-US" altLang="ja-JP" dirty="0" err="1"/>
              <a:t>BlockAck</a:t>
            </a:r>
            <a:r>
              <a:rPr lang="en-US" altLang="ja-JP" dirty="0"/>
              <a:t> frame format with the following changes:</a:t>
            </a:r>
          </a:p>
          <a:p>
            <a:pPr marL="457200" lvl="1" indent="0"/>
            <a:r>
              <a:rPr lang="en-US" altLang="ja-JP" dirty="0" smtClean="0"/>
              <a:t>	•</a:t>
            </a:r>
            <a:r>
              <a:rPr lang="en-US" altLang="ja-JP" dirty="0"/>
              <a:t>	Add an indication that the frame is a multi-STA BA (TBD)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In this contribution, we discuss consideration on adding a bit in BA control field for indicating that the frame is multi-STA BA frame</a:t>
            </a:r>
            <a:endParaRPr lang="en-US" altLang="ja-JP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 </a:t>
            </a:r>
            <a:endParaRPr lang="en-GB" dirty="0"/>
          </a:p>
        </p:txBody>
      </p:sp>
      <p:pic>
        <p:nvPicPr>
          <p:cNvPr id="7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478" y="2132856"/>
            <a:ext cx="7426722" cy="3024336"/>
          </a:xfrm>
          <a:prstGeom prst="rect">
            <a:avLst/>
          </a:prstGeom>
          <a:noFill/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899393" y="1635402"/>
            <a:ext cx="7772400" cy="7219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ja-JP" dirty="0" smtClean="0"/>
              <a:t>Multi-STA </a:t>
            </a:r>
            <a:r>
              <a:rPr lang="en-GB" altLang="ja-JP" dirty="0"/>
              <a:t>BA frame design in 11ax [1]</a:t>
            </a:r>
            <a:endParaRPr lang="en-US" altLang="ja-JP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ja-JP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ja-JP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ja-JP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ja-JP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kern="0" dirty="0" smtClean="0"/>
              <a:t>However, how to add an indication that the frame is a multi-STA BA is still TBD</a:t>
            </a:r>
            <a:endParaRPr lang="en-US" altLang="ja-JP" sz="1600" kern="0" dirty="0"/>
          </a:p>
        </p:txBody>
      </p:sp>
    </p:spTree>
    <p:extLst>
      <p:ext uri="{BB962C8B-B14F-4D97-AF65-F5344CB8AC3E}">
        <p14:creationId xmlns:p14="http://schemas.microsoft.com/office/powerpoint/2010/main" val="8378626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71843" y="40962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</a:t>
            </a:r>
            <a:r>
              <a:rPr lang="en-GB" dirty="0" smtClean="0"/>
              <a:t>egacy BA frame design </a:t>
            </a:r>
            <a:endParaRPr lang="en-GB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73638" y="1217585"/>
            <a:ext cx="4091423" cy="7712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kern="0" dirty="0" err="1" smtClean="0"/>
              <a:t>BlockAck</a:t>
            </a:r>
            <a:r>
              <a:rPr lang="en-US" altLang="ja-JP" kern="0" dirty="0" smtClean="0"/>
              <a:t> frame structure in 11n [2]</a:t>
            </a:r>
            <a:endParaRPr lang="en-US" altLang="ja-JP" kern="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18" y="1993926"/>
            <a:ext cx="3651488" cy="1507082"/>
          </a:xfrm>
          <a:prstGeom prst="rect">
            <a:avLst/>
          </a:prstGeom>
        </p:spPr>
      </p:pic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4801057" y="1217585"/>
            <a:ext cx="4091423" cy="7712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kern="0" dirty="0" err="1" smtClean="0"/>
              <a:t>BlockAck</a:t>
            </a:r>
            <a:r>
              <a:rPr lang="en-US" altLang="ja-JP" kern="0" dirty="0" smtClean="0"/>
              <a:t> frame structure in 11aa [3]</a:t>
            </a:r>
            <a:endParaRPr lang="en-US" altLang="ja-JP" kern="0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880" y="1969685"/>
            <a:ext cx="4003531" cy="1531323"/>
          </a:xfrm>
          <a:prstGeom prst="rect">
            <a:avLst/>
          </a:prstGeom>
        </p:spPr>
      </p:pic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207832"/>
              </p:ext>
            </p:extLst>
          </p:nvPr>
        </p:nvGraphicFramePr>
        <p:xfrm>
          <a:off x="685800" y="4005064"/>
          <a:ext cx="3822636" cy="1417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4324"/>
                <a:gridCol w="1296144"/>
                <a:gridCol w="1512168"/>
              </a:tblGrid>
              <a:tr h="25221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/>
                        <a:t>Multi-TID </a:t>
                      </a:r>
                    </a:p>
                    <a:p>
                      <a:pPr algn="ctr"/>
                      <a:r>
                        <a:rPr kumimoji="1" lang="en-US" altLang="ja-JP" sz="1050" dirty="0" smtClean="0"/>
                        <a:t>Subfield</a:t>
                      </a:r>
                      <a:r>
                        <a:rPr kumimoji="1" lang="en-US" altLang="ja-JP" sz="1050" baseline="0" dirty="0" smtClean="0"/>
                        <a:t> </a:t>
                      </a:r>
                      <a:r>
                        <a:rPr kumimoji="1" lang="en-US" altLang="ja-JP" sz="1050" dirty="0" smtClean="0"/>
                        <a:t>value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/>
                        <a:t>Compressed Bitmap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/>
                        <a:t>Subfield</a:t>
                      </a:r>
                      <a:r>
                        <a:rPr kumimoji="1" lang="en-US" altLang="ja-JP" sz="1050" baseline="0" dirty="0" smtClean="0"/>
                        <a:t> </a:t>
                      </a:r>
                      <a:r>
                        <a:rPr kumimoji="1" lang="en-US" altLang="ja-JP" sz="1050" dirty="0" smtClean="0"/>
                        <a:t>value</a:t>
                      </a:r>
                      <a:endParaRPr kumimoji="1" lang="ja-JP" altLang="en-US" sz="105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BlockACK</a:t>
                      </a:r>
                      <a:r>
                        <a:rPr kumimoji="1" lang="en-US" altLang="ja-JP" sz="1050" dirty="0" smtClean="0"/>
                        <a:t> </a:t>
                      </a:r>
                    </a:p>
                    <a:p>
                      <a:r>
                        <a:rPr kumimoji="1" lang="en-US" altLang="ja-JP" sz="1050" dirty="0" smtClean="0"/>
                        <a:t>frame variant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144016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Basic </a:t>
                      </a:r>
                      <a:r>
                        <a:rPr kumimoji="1" lang="en-US" altLang="ja-JP" sz="1050" dirty="0" err="1" smtClean="0"/>
                        <a:t>BlockAck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231948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Compressed </a:t>
                      </a:r>
                      <a:r>
                        <a:rPr kumimoji="1" lang="en-US" altLang="ja-JP" sz="1050" dirty="0" err="1" smtClean="0"/>
                        <a:t>BlockAck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231948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Reserved 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231948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Multi-TID </a:t>
                      </a:r>
                      <a:r>
                        <a:rPr kumimoji="1" lang="en-US" altLang="ja-JP" sz="1050" dirty="0" err="1" smtClean="0"/>
                        <a:t>BlockAck</a:t>
                      </a:r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119864" y="3645024"/>
            <a:ext cx="3454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buFont typeface="Times New Roman" panose="02020603050405020304" pitchFamily="18" charset="0"/>
              <a:buChar char="−"/>
            </a:pPr>
            <a:r>
              <a:rPr lang="en-US" altLang="ja-JP" sz="1800" kern="0" dirty="0">
                <a:solidFill>
                  <a:schemeClr val="tx1"/>
                </a:solidFill>
              </a:rPr>
              <a:t>BA frame variant encoding</a:t>
            </a: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99722"/>
              </p:ext>
            </p:extLst>
          </p:nvPr>
        </p:nvGraphicFramePr>
        <p:xfrm>
          <a:off x="5064022" y="4005064"/>
          <a:ext cx="3741281" cy="265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5566"/>
                <a:gridCol w="1003828"/>
                <a:gridCol w="780755"/>
                <a:gridCol w="1171132"/>
              </a:tblGrid>
              <a:tr h="32961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/>
                        <a:t>Multi-TID </a:t>
                      </a:r>
                    </a:p>
                    <a:p>
                      <a:pPr algn="ctr"/>
                      <a:r>
                        <a:rPr kumimoji="1" lang="en-US" altLang="ja-JP" sz="1050" dirty="0" smtClean="0"/>
                        <a:t>Subfield</a:t>
                      </a:r>
                      <a:r>
                        <a:rPr kumimoji="1" lang="en-US" altLang="ja-JP" sz="1050" baseline="0" dirty="0" smtClean="0"/>
                        <a:t> </a:t>
                      </a:r>
                      <a:r>
                        <a:rPr kumimoji="1" lang="en-US" altLang="ja-JP" sz="1050" dirty="0" smtClean="0"/>
                        <a:t>value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/>
                        <a:t>Compressed Bitmap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/>
                        <a:t>Subfield</a:t>
                      </a:r>
                      <a:r>
                        <a:rPr kumimoji="1" lang="en-US" altLang="ja-JP" sz="1050" baseline="0" dirty="0" smtClean="0"/>
                        <a:t> </a:t>
                      </a:r>
                      <a:r>
                        <a:rPr kumimoji="1" lang="en-US" altLang="ja-JP" sz="1050" dirty="0" smtClean="0"/>
                        <a:t>value</a:t>
                      </a:r>
                      <a:endParaRPr kumimoji="1" lang="ja-JP" altLang="en-US" sz="105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/>
                        <a:t>GCR Subfield</a:t>
                      </a:r>
                      <a:r>
                        <a:rPr kumimoji="1" lang="en-US" altLang="ja-JP" sz="1050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/>
                        <a:t>value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BlockACK</a:t>
                      </a:r>
                      <a:r>
                        <a:rPr kumimoji="1" lang="en-US" altLang="ja-JP" sz="1050" dirty="0" smtClean="0"/>
                        <a:t> </a:t>
                      </a:r>
                    </a:p>
                    <a:p>
                      <a:r>
                        <a:rPr kumimoji="1" lang="en-US" altLang="ja-JP" sz="1050" dirty="0" smtClean="0"/>
                        <a:t>frame variant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201433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Basic </a:t>
                      </a:r>
                      <a:r>
                        <a:rPr kumimoji="1" lang="en-US" altLang="ja-JP" sz="1050" dirty="0" err="1" smtClean="0"/>
                        <a:t>BlockAck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201433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Compressed </a:t>
                      </a:r>
                      <a:r>
                        <a:rPr kumimoji="1" lang="en-US" altLang="ja-JP" sz="1050" dirty="0" err="1" smtClean="0"/>
                        <a:t>BlockAck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201433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Reserved 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201433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Multi-TID </a:t>
                      </a:r>
                      <a:r>
                        <a:rPr kumimoji="1" lang="en-US" altLang="ja-JP" sz="1050" dirty="0" err="1" smtClean="0"/>
                        <a:t>BlockAck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201433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Reserved 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201433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GCR </a:t>
                      </a:r>
                      <a:r>
                        <a:rPr kumimoji="1" lang="en-US" altLang="ja-JP" sz="1050" dirty="0" err="1" smtClean="0"/>
                        <a:t>BlockAck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201433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Reserved 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4502093" y="3635732"/>
            <a:ext cx="3454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buFont typeface="Times New Roman" panose="02020603050405020304" pitchFamily="18" charset="0"/>
              <a:buChar char="−"/>
            </a:pPr>
            <a:r>
              <a:rPr lang="en-US" altLang="ja-JP" sz="1800" kern="0" dirty="0">
                <a:solidFill>
                  <a:schemeClr val="tx1"/>
                </a:solidFill>
              </a:rPr>
              <a:t>BA frame variant encoding</a:t>
            </a:r>
          </a:p>
        </p:txBody>
      </p:sp>
    </p:spTree>
    <p:extLst>
      <p:ext uri="{BB962C8B-B14F-4D97-AF65-F5344CB8AC3E}">
        <p14:creationId xmlns:p14="http://schemas.microsoft.com/office/powerpoint/2010/main" val="5647482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Consideration on adding a bit for indicating Multi-STA BA frame in 11ax</a:t>
            </a:r>
            <a:endParaRPr lang="en-GB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52982" y="1556792"/>
            <a:ext cx="8095482" cy="7712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kern="0" dirty="0" smtClean="0"/>
              <a:t>Following the legacy </a:t>
            </a:r>
            <a:r>
              <a:rPr lang="en-US" altLang="ja-JP" kern="0" dirty="0" err="1" smtClean="0"/>
              <a:t>BlockAck</a:t>
            </a:r>
            <a:r>
              <a:rPr lang="en-US" altLang="ja-JP" kern="0" dirty="0" smtClean="0"/>
              <a:t> frame structure design concept, we suggest using a reserved bit in BA control field for indicating that the frame is </a:t>
            </a:r>
            <a:r>
              <a:rPr lang="en-US" altLang="ja-JP" kern="0" dirty="0" err="1" smtClean="0"/>
              <a:t>BlockAck</a:t>
            </a:r>
            <a:r>
              <a:rPr lang="en-US" altLang="ja-JP" kern="0" dirty="0" smtClean="0"/>
              <a:t> frame structure in 11ax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2069" y="3021074"/>
            <a:ext cx="5194474" cy="381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4713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297176"/>
              </p:ext>
            </p:extLst>
          </p:nvPr>
        </p:nvGraphicFramePr>
        <p:xfrm>
          <a:off x="533340" y="2204864"/>
          <a:ext cx="8215124" cy="42755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0388"/>
                <a:gridCol w="2160240"/>
                <a:gridCol w="1296144"/>
                <a:gridCol w="1584176"/>
                <a:gridCol w="1584176"/>
              </a:tblGrid>
              <a:tr h="25221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/>
                        <a:t>Multi-TID Subfield</a:t>
                      </a:r>
                      <a:r>
                        <a:rPr kumimoji="1" lang="en-US" altLang="ja-JP" sz="1050" baseline="0" dirty="0" smtClean="0"/>
                        <a:t> </a:t>
                      </a:r>
                      <a:r>
                        <a:rPr kumimoji="1" lang="en-US" altLang="ja-JP" sz="1050" dirty="0" smtClean="0"/>
                        <a:t>value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/>
                        <a:t>Compressed Bitmap Subfield</a:t>
                      </a:r>
                      <a:r>
                        <a:rPr kumimoji="1" lang="en-US" altLang="ja-JP" sz="1050" baseline="0" dirty="0" smtClean="0"/>
                        <a:t> </a:t>
                      </a:r>
                      <a:r>
                        <a:rPr kumimoji="1" lang="en-US" altLang="ja-JP" sz="1050" dirty="0" smtClean="0"/>
                        <a:t>value</a:t>
                      </a:r>
                      <a:endParaRPr kumimoji="1" lang="ja-JP" altLang="en-US" sz="105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/>
                        <a:t>GCR Subfield</a:t>
                      </a:r>
                      <a:r>
                        <a:rPr kumimoji="1" lang="en-US" altLang="ja-JP" sz="1050" baseline="0" dirty="0" smtClean="0"/>
                        <a:t> </a:t>
                      </a:r>
                      <a:r>
                        <a:rPr kumimoji="1" lang="en-US" altLang="ja-JP" sz="1050" dirty="0" smtClean="0"/>
                        <a:t>value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Multi-STA subfield</a:t>
                      </a:r>
                      <a:r>
                        <a:rPr kumimoji="1" lang="en-US" altLang="ja-JP" sz="1050" baseline="0" dirty="0" smtClean="0"/>
                        <a:t> </a:t>
                      </a:r>
                      <a:r>
                        <a:rPr kumimoji="1" lang="en-US" altLang="ja-JP" sz="1050" dirty="0" smtClean="0"/>
                        <a:t>value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BlockACK</a:t>
                      </a:r>
                      <a:r>
                        <a:rPr kumimoji="1" lang="en-US" altLang="ja-JP" sz="1050" dirty="0" smtClean="0"/>
                        <a:t> frame variant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144016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Basic </a:t>
                      </a:r>
                      <a:r>
                        <a:rPr kumimoji="1" lang="en-US" altLang="ja-JP" sz="1050" dirty="0" err="1" smtClean="0"/>
                        <a:t>BlockAck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231948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Compressed </a:t>
                      </a:r>
                      <a:r>
                        <a:rPr kumimoji="1" lang="en-US" altLang="ja-JP" sz="1050" dirty="0" err="1" smtClean="0"/>
                        <a:t>BlockAck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231948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Reserved 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231948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Multi-TID </a:t>
                      </a:r>
                      <a:r>
                        <a:rPr kumimoji="1" lang="en-US" altLang="ja-JP" sz="1050" dirty="0" err="1" smtClean="0"/>
                        <a:t>BlockAck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231948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Reserved 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231948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GCR </a:t>
                      </a:r>
                      <a:r>
                        <a:rPr kumimoji="1" lang="en-US" altLang="ja-JP" sz="1050" dirty="0" err="1" smtClean="0"/>
                        <a:t>BlockAck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231948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Reserved 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231948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Reserved 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1948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Reserved 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1948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Reserved 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1948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Reserved 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1948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Multi-STA </a:t>
                      </a:r>
                      <a:r>
                        <a:rPr kumimoji="1" lang="en-US" altLang="ja-JP" sz="1050" dirty="0" err="1" smtClean="0">
                          <a:solidFill>
                            <a:srgbClr val="FF0000"/>
                          </a:solidFill>
                        </a:rPr>
                        <a:t>BlockAck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1948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Reserved 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1948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Reserved 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1948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0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Reserved 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31948"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Reserved 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09320" y="1772816"/>
            <a:ext cx="8071335" cy="771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altLang="ja-JP" kern="0" dirty="0" smtClean="0"/>
              <a:t>BA frame variant encoding</a:t>
            </a:r>
            <a:endParaRPr lang="en-US" altLang="ja-JP" kern="0" dirty="0"/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85800" y="54868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smtClean="0"/>
              <a:t>Consideration on adding a bit for indicating Multi-STA BA frame in 11ax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917213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altLang="ja-JP" dirty="0"/>
              <a:t>[1] </a:t>
            </a:r>
            <a:r>
              <a:rPr lang="en-US" altLang="ja-JP" dirty="0" smtClean="0"/>
              <a:t>802.11-15/0132r5 “spec-framework”</a:t>
            </a:r>
          </a:p>
          <a:p>
            <a:r>
              <a:rPr lang="en-US" altLang="ja-JP" dirty="0" smtClean="0"/>
              <a:t>[2]</a:t>
            </a:r>
            <a:r>
              <a:rPr lang="en-US" altLang="ja-JP" dirty="0"/>
              <a:t> </a:t>
            </a:r>
            <a:r>
              <a:rPr lang="en-US" altLang="ja-JP" dirty="0" smtClean="0"/>
              <a:t>IEEE standard part 11n: Wireless LAN MAC and PHY specifications. Amendment 5: enhancements for higher throughput</a:t>
            </a:r>
          </a:p>
          <a:p>
            <a:r>
              <a:rPr lang="en-US" dirty="0" smtClean="0"/>
              <a:t>[3] </a:t>
            </a:r>
            <a:r>
              <a:rPr lang="en-US" altLang="ja-JP" dirty="0"/>
              <a:t>IEEE standard part </a:t>
            </a:r>
            <a:r>
              <a:rPr lang="en-US" altLang="ja-JP" dirty="0" smtClean="0"/>
              <a:t>11aa: </a:t>
            </a:r>
            <a:r>
              <a:rPr lang="en-US" altLang="ja-JP" dirty="0"/>
              <a:t>Wireless LAN MAC and PHY specifications. Amendment 5: </a:t>
            </a:r>
            <a:r>
              <a:rPr lang="en-US" altLang="ja-JP" dirty="0" smtClean="0"/>
              <a:t>MAC Enhancements </a:t>
            </a:r>
            <a:r>
              <a:rPr lang="en-US" altLang="ja-JP" dirty="0"/>
              <a:t>for </a:t>
            </a:r>
            <a:r>
              <a:rPr lang="en-US" altLang="ja-JP" dirty="0" smtClean="0"/>
              <a:t>robust audio video streaming</a:t>
            </a:r>
            <a:endParaRPr lang="en-US" altLang="ja-JP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878</TotalTime>
  <Words>520</Words>
  <Application>Microsoft Office PowerPoint</Application>
  <PresentationFormat>画面に合わせる (4:3)</PresentationFormat>
  <Paragraphs>219</Paragraphs>
  <Slides>7</Slides>
  <Notes>7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Arial Unicode MS</vt:lpstr>
      <vt:lpstr>ＭＳ ゴシック</vt:lpstr>
      <vt:lpstr>Arial</vt:lpstr>
      <vt:lpstr>Times New Roman</vt:lpstr>
      <vt:lpstr>Office テーマ</vt:lpstr>
      <vt:lpstr>Document</vt:lpstr>
      <vt:lpstr>Consideration on multi-STA BA frame indication</vt:lpstr>
      <vt:lpstr>Introduction </vt:lpstr>
      <vt:lpstr>Background </vt:lpstr>
      <vt:lpstr>Legacy BA frame design </vt:lpstr>
      <vt:lpstr>Consideration on adding a bit for indicating Multi-STA BA frame in 11ax</vt:lpstr>
      <vt:lpstr>PowerPoint プレゼンテーション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mama maggie</cp:lastModifiedBy>
  <cp:revision>40</cp:revision>
  <cp:lastPrinted>2015-07-02T10:44:38Z</cp:lastPrinted>
  <dcterms:created xsi:type="dcterms:W3CDTF">2015-06-05T08:56:36Z</dcterms:created>
  <dcterms:modified xsi:type="dcterms:W3CDTF">2015-09-14T01:18:14Z</dcterms:modified>
</cp:coreProperties>
</file>