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95" r:id="rId2"/>
    <p:sldId id="321" r:id="rId3"/>
    <p:sldId id="287" r:id="rId4"/>
    <p:sldId id="302" r:id="rId5"/>
    <p:sldId id="303" r:id="rId6"/>
    <p:sldId id="322" r:id="rId7"/>
    <p:sldId id="304" r:id="rId8"/>
    <p:sldId id="306" r:id="rId9"/>
    <p:sldId id="314" r:id="rId10"/>
    <p:sldId id="364" r:id="rId11"/>
    <p:sldId id="311" r:id="rId12"/>
    <p:sldId id="317" r:id="rId13"/>
    <p:sldId id="351" r:id="rId14"/>
    <p:sldId id="358" r:id="rId15"/>
    <p:sldId id="352" r:id="rId16"/>
    <p:sldId id="310" r:id="rId17"/>
    <p:sldId id="355" r:id="rId18"/>
    <p:sldId id="360" r:id="rId19"/>
    <p:sldId id="362" r:id="rId20"/>
    <p:sldId id="332" r:id="rId21"/>
    <p:sldId id="363" r:id="rId22"/>
    <p:sldId id="335" r:id="rId23"/>
    <p:sldId id="356" r:id="rId24"/>
    <p:sldId id="357" r:id="rId25"/>
    <p:sldId id="3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May 2015</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Sept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Sept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802.11-15/1078r0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robert.stacey@intel.com" TargetMode="External"/><Relationship Id="rId18" Type="http://schemas.openxmlformats.org/officeDocument/2006/relationships/hyperlink" Target="mailto:ddrgal@gmail.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pecclesi@cisco.com"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alex.ashley@hotmail.co.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a:t>
            </a:r>
            <a:r>
              <a:rPr lang="en-US" dirty="0" smtClean="0"/>
              <a:t>(Sept </a:t>
            </a:r>
            <a:r>
              <a:rPr lang="en-US" dirty="0" smtClean="0"/>
              <a:t>‘15)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2015-09-13</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08"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may participate </a:t>
            </a:r>
            <a:r>
              <a:rPr lang="en-US" smtClean="0"/>
              <a:t>telephonicly</a:t>
            </a:r>
            <a:endParaRPr lang="en-US"/>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412729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11</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smtClean="0">
                <a:solidFill>
                  <a:srgbClr val="FF0000"/>
                </a:solidFill>
              </a:rPr>
              <a:t>615r6</a:t>
            </a:r>
            <a:r>
              <a:rPr lang="en-US" sz="1600" dirty="0" smtClean="0"/>
              <a:t> documents the process. MDR now in the 802.11 Operating Manual 802.11-14/0629r8. The process needs some change so the report is done after the editing is done. </a:t>
            </a:r>
          </a:p>
          <a:p>
            <a:r>
              <a:rPr lang="en-US" sz="1600" dirty="0" smtClean="0"/>
              <a:t>P802.11aa D5.0 went through Working Group Mandatory Editorial Coordination before July 2011</a:t>
            </a:r>
          </a:p>
          <a:p>
            <a:r>
              <a:rPr lang="en-US" sz="1600" dirty="0" smtClean="0"/>
              <a:t>P802.11ad D4.0 went through Working Group Mandatory Editorial Coordination before July 2011</a:t>
            </a:r>
          </a:p>
          <a:p>
            <a:r>
              <a:rPr lang="en-US" sz="1600" dirty="0" err="1" smtClean="0"/>
              <a:t>P802.11ae</a:t>
            </a:r>
            <a:r>
              <a:rPr lang="en-US" sz="1600" dirty="0" smtClean="0"/>
              <a:t> </a:t>
            </a:r>
            <a:r>
              <a:rPr lang="en-US" sz="1600" dirty="0" err="1" smtClean="0"/>
              <a:t>D4.0</a:t>
            </a:r>
            <a:r>
              <a:rPr lang="en-US" sz="1600" dirty="0" smtClean="0"/>
              <a:t> went through Working Group Mandatory Editorial Coordination before July 2011</a:t>
            </a:r>
          </a:p>
          <a:p>
            <a:r>
              <a:rPr lang="en-US" sz="1600" dirty="0" err="1" smtClean="0"/>
              <a:t>P802.11ac</a:t>
            </a:r>
            <a:r>
              <a:rPr lang="en-US" sz="1600" dirty="0" smtClean="0"/>
              <a:t> </a:t>
            </a:r>
            <a:r>
              <a:rPr lang="en-US" sz="1600" dirty="0" err="1" smtClean="0"/>
              <a:t>D4.0</a:t>
            </a:r>
            <a:r>
              <a:rPr lang="en-US" sz="1600" dirty="0" smtClean="0"/>
              <a:t> went through Working Group Mandatory Draft Review</a:t>
            </a:r>
            <a:r>
              <a:rPr lang="en-US" sz="1600" dirty="0"/>
              <a:t> </a:t>
            </a:r>
            <a:r>
              <a:rPr lang="en-US" sz="1600" dirty="0" smtClean="0"/>
              <a:t>before January 2013</a:t>
            </a:r>
          </a:p>
          <a:p>
            <a:r>
              <a:rPr lang="en-US" sz="1600" dirty="0" smtClean="0"/>
              <a:t>P802.11af D4.0 went through Working Group Mandatory Draft Review before May 18, 2013</a:t>
            </a:r>
          </a:p>
          <a:p>
            <a:r>
              <a:rPr lang="en-US" sz="1600" dirty="0" err="1" smtClean="0"/>
              <a:t>REVmc</a:t>
            </a:r>
            <a:r>
              <a:rPr lang="en-US" sz="1600" dirty="0" smtClean="0"/>
              <a:t> D3.0 went through MDR process </a:t>
            </a:r>
            <a:r>
              <a:rPr lang="en-US" sz="1600" dirty="0"/>
              <a:t>– </a:t>
            </a:r>
            <a:r>
              <a:rPr lang="en-US" sz="1600" dirty="0" smtClean="0"/>
              <a:t>802.11-14/781r11 dated Sept 19, 2014</a:t>
            </a:r>
          </a:p>
          <a:p>
            <a:r>
              <a:rPr lang="en-US" sz="1600" dirty="0" smtClean="0"/>
              <a:t>P802.11ah D4.0 went through MDR process – 802.11-15/247r3 dated Mar 12, 2015</a:t>
            </a:r>
          </a:p>
          <a:p>
            <a:r>
              <a:rPr lang="en-US" sz="1600" dirty="0" smtClean="0"/>
              <a:t>P802.11ai D4.0 went through MDR process – 802.11-15/248r4 dated May 14, 2015</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18185249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Jul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Nov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a:t>
            </a:r>
            <a:r>
              <a:rPr lang="en-US" sz="1400" b="1" dirty="0" smtClean="0">
                <a:solidFill>
                  <a:srgbClr val="FF0000"/>
                </a:solidFill>
              </a:rPr>
              <a:t>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889623035"/>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15-July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12-July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16-July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14-July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July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Sept 2015</a:t>
            </a:r>
            <a:endParaRPr lang="en-US" smtClean="0"/>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2015</a:t>
            </a:r>
            <a:endParaRPr lang="en-US" smtClean="0"/>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smtClean="0"/>
              <a:t>11ak to renumber after July</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2015</a:t>
            </a:r>
            <a:endParaRPr lang="en-US" smtClean="0"/>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a:t>
            </a:r>
            <a:r>
              <a:rPr lang="en-US" dirty="0" smtClean="0"/>
              <a:t>2014-09-15</a:t>
            </a:r>
            <a:endParaRPr lang="en-US" dirty="0" smtClean="0"/>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2015-07-14</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p>
          <a:p>
            <a:pPr lvl="1">
              <a:lnSpc>
                <a:spcPct val="80000"/>
              </a:lnSpc>
              <a:buFont typeface="Arial" panose="020B0604020202020204" pitchFamily="34" charset="0"/>
              <a:buChar char="•"/>
              <a:defRPr/>
            </a:pPr>
            <a:r>
              <a:rPr lang="en-US" sz="1400" dirty="0" smtClean="0"/>
              <a:t>P809.11aq Amendment (PAD) –</a:t>
            </a:r>
          </a:p>
          <a:p>
            <a:pPr lvl="1">
              <a:lnSpc>
                <a:spcPct val="80000"/>
              </a:lnSpc>
              <a:buFont typeface="Arial" panose="020B0604020202020204" pitchFamily="34" charset="0"/>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smtClean="0"/>
              <a:t>P802.11ai – Ping FANG</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t>
            </a:r>
            <a:r>
              <a:rPr lang="en-US" sz="1100" dirty="0" err="1" smtClean="0"/>
              <a:t>Fumihide</a:t>
            </a:r>
            <a:r>
              <a:rPr lang="en-US" sz="1100" dirty="0" smtClean="0"/>
              <a:t> Kojima	</a:t>
            </a:r>
            <a:r>
              <a:rPr lang="en-US" sz="1100" dirty="0" err="1"/>
              <a:t>Sabita</a:t>
            </a:r>
            <a:r>
              <a:rPr lang="en-US" sz="1100" dirty="0"/>
              <a:t> </a:t>
            </a:r>
            <a:r>
              <a:rPr lang="en-US" sz="1100" dirty="0" err="1"/>
              <a:t>Nahata</a:t>
            </a:r>
            <a:endParaRPr lang="en-US" sz="1100" dirty="0"/>
          </a:p>
          <a:p>
            <a:pPr lvl="1">
              <a:lnSpc>
                <a:spcPct val="80000"/>
              </a:lnSpc>
              <a:buFont typeface="Arial" panose="020B0604020202020204" pitchFamily="34" charset="0"/>
              <a:buChar char="•"/>
              <a:defRPr/>
            </a:pPr>
            <a:r>
              <a:rPr lang="en-US" sz="1100" dirty="0"/>
              <a:t>	</a:t>
            </a:r>
            <a:r>
              <a:rPr lang="en-US" sz="1100" dirty="0" smtClean="0"/>
              <a:t>Scott Marin</a:t>
            </a:r>
          </a:p>
          <a:p>
            <a:pPr lvl="1">
              <a:lnSpc>
                <a:spcPct val="80000"/>
              </a:lnSpc>
              <a:buFont typeface="Arial" panose="020B0604020202020204" pitchFamily="34" charset="0"/>
              <a:buChar char="•"/>
              <a:defRPr/>
            </a:pPr>
            <a:endParaRPr lang="en-US" sz="1100" dirty="0"/>
          </a:p>
          <a:p>
            <a:pPr>
              <a:lnSpc>
                <a:spcPct val="80000"/>
              </a:lnSpc>
              <a:defRPr/>
            </a:pPr>
            <a:r>
              <a:rPr lang="en-US" sz="1200" dirty="0"/>
              <a:t>IEEE Staff </a:t>
            </a:r>
            <a:r>
              <a:rPr lang="en-US" sz="1200" dirty="0" smtClean="0"/>
              <a:t>present </a:t>
            </a:r>
            <a:r>
              <a:rPr lang="en-US" sz="1200" dirty="0"/>
              <a:t>and always welcome! </a:t>
            </a:r>
            <a:endParaRPr lang="en-US" sz="1200" dirty="0" smtClean="0"/>
          </a:p>
          <a:p>
            <a:pPr lvl="1">
              <a:lnSpc>
                <a:spcPct val="80000"/>
              </a:lnSpc>
              <a:buFont typeface="Arial" panose="020B0604020202020204" pitchFamily="34" charset="0"/>
              <a:buChar char="•"/>
              <a:defRPr/>
            </a:pPr>
            <a:r>
              <a:rPr lang="en-US" sz="1100" b="0" dirty="0" smtClean="0"/>
              <a:t>Catharine Berger – IEEE</a:t>
            </a:r>
          </a:p>
          <a:p>
            <a:pPr lvl="1">
              <a:lnSpc>
                <a:spcPct val="80000"/>
              </a:lnSpc>
              <a:buFont typeface="Arial" panose="020B0604020202020204" pitchFamily="34" charset="0"/>
              <a:buChar char="•"/>
              <a:defRPr/>
            </a:pPr>
            <a:r>
              <a:rPr lang="en-US" sz="1100" b="0" dirty="0" smtClean="0"/>
              <a:t>Kim </a:t>
            </a:r>
            <a:r>
              <a:rPr lang="en-US" sz="1100" b="0" dirty="0" err="1" smtClean="0"/>
              <a:t>Breitfelder</a:t>
            </a:r>
            <a:r>
              <a:rPr lang="en-US" sz="1100" b="0" dirty="0" smtClean="0"/>
              <a:t> - IEEE</a:t>
            </a:r>
            <a:endParaRPr lang="en-US" sz="1100" b="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defRPr/>
            </a:pPr>
            <a:r>
              <a:rPr lang="en-US" sz="1100" dirty="0"/>
              <a:t>Michelle Turner – staff editor for 802, </a:t>
            </a:r>
            <a:r>
              <a:rPr lang="en-US" sz="1100" dirty="0" smtClean="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a:t>
            </a:r>
            <a:endParaRPr lang="en-US" sz="1600" b="0" dirty="0" smtClean="0"/>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3"/>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4"/>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3"/>
              </a:rPr>
              <a:t>robert.stacey@intel.com</a:t>
            </a:r>
            <a:r>
              <a:rPr lang="en-US" sz="1600" dirty="0" smtClean="0"/>
              <a:t> </a:t>
            </a:r>
          </a:p>
          <a:p>
            <a:pPr lvl="1"/>
            <a:r>
              <a:rPr lang="en-US" sz="1600" dirty="0" err="1"/>
              <a:t>TGad</a:t>
            </a:r>
            <a:r>
              <a:rPr lang="en-US" sz="1600" dirty="0"/>
              <a:t> – Carlos Cordeiro – </a:t>
            </a:r>
            <a:r>
              <a:rPr lang="en-US" sz="1600" dirty="0">
                <a:hlinkClick r:id="rId15"/>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6"/>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7"/>
              </a:rPr>
              <a:t>pecclesi@cisco.com</a:t>
            </a:r>
            <a:r>
              <a:rPr lang="en-US" sz="1600" dirty="0" smtClean="0"/>
              <a:t> </a:t>
            </a:r>
            <a:endParaRPr lang="en-US" sz="1600" dirty="0"/>
          </a:p>
          <a:p>
            <a:pPr lvl="1"/>
            <a:r>
              <a:rPr lang="en-US" sz="1600" dirty="0" err="1" smtClean="0"/>
              <a:t>TGaq</a:t>
            </a:r>
            <a:r>
              <a:rPr lang="en-US" sz="1600" dirty="0" smtClean="0"/>
              <a:t> </a:t>
            </a:r>
            <a:r>
              <a:rPr lang="en-US" sz="1600" dirty="0"/>
              <a:t>– </a:t>
            </a:r>
            <a:r>
              <a:rPr lang="en-US" sz="1600" dirty="0" smtClean="0"/>
              <a:t>Dan Gal </a:t>
            </a:r>
            <a:r>
              <a:rPr lang="en-US" sz="1600" dirty="0"/>
              <a:t>– </a:t>
            </a:r>
            <a:r>
              <a:rPr lang="en-US" sz="1600" dirty="0" smtClean="0"/>
              <a:t> </a:t>
            </a:r>
            <a:r>
              <a:rPr lang="en-US" sz="1600" dirty="0" smtClean="0">
                <a:hlinkClick r:id="rId18"/>
              </a:rPr>
              <a:t>ddrgal@gmail.com</a:t>
            </a:r>
            <a:r>
              <a:rPr lang="en-US" sz="16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15</a:t>
            </a:r>
            <a:r>
              <a:rPr lang="en-GB" baseline="30000" dirty="0" smtClean="0"/>
              <a:t>th</a:t>
            </a:r>
            <a:r>
              <a:rPr lang="en-GB" dirty="0" smtClean="0"/>
              <a:t> </a:t>
            </a:r>
            <a:r>
              <a:rPr lang="en-GB" dirty="0" smtClean="0"/>
              <a:t>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b="0" dirty="0" smtClean="0"/>
              <a:t> </a:t>
            </a:r>
            <a:endParaRPr lang="en-GB" sz="2000" b="0" dirty="0" smtClean="0"/>
          </a:p>
          <a:p>
            <a:r>
              <a:rPr lang="en-GB" sz="2000" b="0" dirty="0"/>
              <a:t>1</a:t>
            </a:r>
            <a:r>
              <a:rPr lang="en-GB" sz="2000" dirty="0" smtClean="0"/>
              <a:t>1ah –  </a:t>
            </a:r>
            <a:r>
              <a:rPr lang="en-GB" sz="2000" b="0" dirty="0" smtClean="0"/>
              <a:t> </a:t>
            </a:r>
            <a:r>
              <a:rPr lang="en-GB" sz="2000" b="0" dirty="0" smtClean="0"/>
              <a:t> </a:t>
            </a:r>
            <a:endParaRPr lang="en-GB" sz="2000" b="0" dirty="0" smtClean="0"/>
          </a:p>
          <a:p>
            <a:r>
              <a:rPr lang="en-GB" sz="2000" dirty="0" smtClean="0"/>
              <a:t>11ai –  </a:t>
            </a:r>
            <a:r>
              <a:rPr lang="en-GB" sz="2000" b="0" dirty="0" smtClean="0"/>
              <a:t> </a:t>
            </a:r>
            <a:r>
              <a:rPr lang="en-GB" sz="2000" b="0" dirty="0" smtClean="0"/>
              <a:t> </a:t>
            </a:r>
            <a:endParaRPr lang="en-GB" sz="2000" b="0" dirty="0" smtClean="0"/>
          </a:p>
          <a:p>
            <a:r>
              <a:rPr lang="en-GB" sz="2000" dirty="0" smtClean="0"/>
              <a:t>11aj – </a:t>
            </a:r>
            <a:r>
              <a:rPr lang="en-GB" sz="2000" b="0" dirty="0" smtClean="0"/>
              <a:t> </a:t>
            </a:r>
            <a:endParaRPr lang="en-GB" sz="2000" b="0" dirty="0" smtClean="0"/>
          </a:p>
          <a:p>
            <a:pPr lvl="0"/>
            <a:r>
              <a:rPr lang="en-GB" sz="2000" dirty="0" smtClean="0"/>
              <a:t>11ak – </a:t>
            </a:r>
            <a:r>
              <a:rPr lang="en-GB" sz="2000" b="0" dirty="0" smtClean="0"/>
              <a:t> </a:t>
            </a:r>
            <a:endParaRPr lang="en-GB" sz="2000" b="0" dirty="0" smtClean="0"/>
          </a:p>
          <a:p>
            <a:pPr lvl="0"/>
            <a:r>
              <a:rPr lang="en-GB" sz="2000" dirty="0" smtClean="0"/>
              <a:t>11aq – </a:t>
            </a:r>
            <a:r>
              <a:rPr lang="en-GB" sz="2000" b="0" dirty="0" smtClean="0"/>
              <a:t> </a:t>
            </a:r>
            <a:r>
              <a:rPr lang="en-GB" sz="2000" b="0" dirty="0" smtClean="0"/>
              <a:t> </a:t>
            </a:r>
            <a:endParaRPr lang="en-GB" sz="2000" dirty="0" smtClean="0"/>
          </a:p>
          <a:p>
            <a:r>
              <a:rPr lang="en-GB" sz="2000" dirty="0" smtClean="0"/>
              <a:t>11ax </a:t>
            </a:r>
            <a:r>
              <a:rPr lang="en-US" sz="2000" dirty="0"/>
              <a:t>–</a:t>
            </a:r>
            <a:r>
              <a:rPr lang="en-GB" sz="2000" dirty="0" smtClean="0"/>
              <a:t> </a:t>
            </a:r>
            <a:r>
              <a:rPr lang="en-GB" sz="2000" b="0" dirty="0" smtClean="0"/>
              <a:t> </a:t>
            </a:r>
            <a:r>
              <a:rPr lang="en-GB" sz="2000" b="0" dirty="0" smtClean="0"/>
              <a:t> </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802.11-11/1149r44 (2015 May 18) – working on r45</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11-11-270r32 </a:t>
            </a:r>
            <a:r>
              <a:rPr lang="en-US" dirty="0" smtClean="0"/>
              <a:t>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Sept 2015</a:t>
            </a: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On-screen Show (4:3)</PresentationFormat>
  <Paragraphs>384</Paragraphs>
  <Slides>25</Slides>
  <Notes>15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Default Design</vt:lpstr>
      <vt:lpstr>Document</vt:lpstr>
      <vt:lpstr>802.11 WG Editor’s Meeting (Sept ‘15)</vt:lpstr>
      <vt:lpstr>Abstract</vt:lpstr>
      <vt:lpstr>Agenda for 2014-09-15</vt:lpstr>
      <vt:lpstr>Roll Call – 2015-07-14</vt:lpstr>
      <vt:lpstr>Volunteer Editor Contacts</vt:lpstr>
      <vt:lpstr>Sept 15th Round table status report</vt:lpstr>
      <vt:lpstr>Reflector Updates</vt:lpstr>
      <vt:lpstr>IEEE Publication Status</vt:lpstr>
      <vt:lpstr>Numbering Alignment Process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2015-09-13T13:11:15Z</dcterms:modified>
</cp:coreProperties>
</file>