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3" r:id="rId3"/>
    <p:sldId id="280" r:id="rId4"/>
    <p:sldId id="281" r:id="rId5"/>
    <p:sldId id="282" r:id="rId6"/>
    <p:sldId id="285" r:id="rId7"/>
    <p:sldId id="284" r:id="rId8"/>
    <p:sldId id="257" r:id="rId9"/>
    <p:sldId id="286" r:id="rId10"/>
    <p:sldId id="292" r:id="rId11"/>
    <p:sldId id="291" r:id="rId12"/>
    <p:sldId id="296" r:id="rId13"/>
    <p:sldId id="294" r:id="rId14"/>
    <p:sldId id="297" r:id="rId15"/>
    <p:sldId id="301" r:id="rId16"/>
    <p:sldId id="298" r:id="rId17"/>
    <p:sldId id="299" r:id="rId18"/>
    <p:sldId id="302" r:id="rId19"/>
    <p:sldId id="288" r:id="rId20"/>
    <p:sldId id="300" r:id="rId21"/>
    <p:sldId id="290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0014" autoAdjust="0"/>
    <p:restoredTop sz="94641" autoAdjust="0"/>
  </p:normalViewPr>
  <p:slideViewPr>
    <p:cSldViewPr>
      <p:cViewPr>
        <p:scale>
          <a:sx n="100" d="100"/>
          <a:sy n="100" d="100"/>
        </p:scale>
        <p:origin x="-282" y="8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2015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Sept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HE-SIGA content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2546257"/>
          <a:ext cx="7467600" cy="3403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VHT-SIGA in 11ac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99" y="1700808"/>
            <a:ext cx="766762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Configuration for SU PPDU decoding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95185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Considering there is no SIGB for SU PPDU, we need to transmit all configurations for data payload in HE-SIG-A. 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Similar as previous standard, the following fields is still necessary for the receiver to decode SU PPDU.</a:t>
            </a:r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771800" y="3933056"/>
          <a:ext cx="3456384" cy="2433970"/>
        </p:xfrm>
        <a:graphic>
          <a:graphicData uri="http://schemas.openxmlformats.org/drawingml/2006/table">
            <a:tbl>
              <a:tblPr/>
              <a:tblGrid>
                <a:gridCol w="1296144"/>
                <a:gridCol w="2160240"/>
              </a:tblGrid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BW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Payload GI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0.8/1.6/3.2us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Packet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extension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[2]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Payload MCS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coding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LDPC/BCC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LTF compression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2x/4x LTF symbol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Nsts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1~8 spatial streams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STBC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CRC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tail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Configuration for decoding HE-SIG-B in DL MU 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altLang="zh-CN" sz="2400" b="1" dirty="0" smtClean="0">
                <a:cs typeface="+mn-cs"/>
              </a:rPr>
              <a:t>Number of symbols in HE-SIG-B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In [1], </a:t>
            </a:r>
          </a:p>
          <a:p>
            <a:pPr lvl="2">
              <a:buFont typeface="Arial" pitchFamily="34" charset="0"/>
              <a:buChar char="•"/>
            </a:pPr>
            <a:r>
              <a:rPr lang="en-GB" altLang="zh-CN" b="0" i="1" dirty="0" smtClean="0"/>
              <a:t>Downlink HE MU PPDU shall include HE-SIG-B field, and the number of OFDM symbols of HE-SIG-B field is variable. [PHY Motion #8, March 2015]</a:t>
            </a:r>
            <a:endParaRPr lang="zh-CN" altLang="zh-CN" b="0" i="1" dirty="0" smtClean="0"/>
          </a:p>
          <a:p>
            <a:pPr lvl="2">
              <a:buFont typeface="Arial" pitchFamily="34" charset="0"/>
              <a:buChar char="•"/>
            </a:pPr>
            <a:r>
              <a:rPr lang="en-GB" altLang="zh-CN" b="0" i="1" dirty="0" smtClean="0"/>
              <a:t>HE-SIG-B shall use a DFT period of 3.2 µs and subcarrier spacing of 312.5 kHz. [Motion #14, May 2015]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MCS of HE-SIG-B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dirty="0" smtClean="0"/>
              <a:t>HE-SIG-B can also modulate with higher MCS in order to reduce the overhead because it is only required by the intended STA.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dirty="0" smtClean="0"/>
              <a:t>The MCS level is TBD.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Format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[3], the group agreed that there is no SIGB for UL MU PPDU and SU PPDU in 11ax.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Receiver still need one bit in HE-SIG-A to differentiate whether the current PPDU is SU PPDU or UL MU PPDU, considering SU and MU PPDU had different interpretation on SIGA content.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TXOP duration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11ac, Duration field is in MAC header for NAV setting for unintended STA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11ax, we still need such field for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Hidden node protection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Power saving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Spatial reuse: OBSS AP/STA can adjust its transmission according to the rest of TXOP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proposed to carry TXOP duration in HE-SIG-A field due to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Higher Reliability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Overhead reduction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Feasibility for MU PPDU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Independence of RTS/CTS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/>
              <a:t>Necessity of TXOP duration field in </a:t>
            </a:r>
            <a:r>
              <a:rPr lang="en-US" altLang="zh-CN" sz="2000" dirty="0" smtClean="0"/>
              <a:t>HE-SIGA</a:t>
            </a:r>
            <a:endParaRPr lang="en-US" altLang="zh-CN" sz="2000" dirty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Other </a:t>
            </a:r>
            <a:r>
              <a:rPr lang="en-US" altLang="zh-CN" sz="1600" dirty="0" smtClean="0"/>
              <a:t>STAs can’t set the NAV (i.e., not decode MAC duration) after receiving UL MU PPDU because of no SIGB in UL MU PPDU</a:t>
            </a:r>
            <a:endParaRPr lang="en-US" altLang="zh-CN" sz="1600" dirty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DL/UL </a:t>
            </a:r>
            <a:r>
              <a:rPr lang="en-US" altLang="zh-CN" sz="1600" dirty="0" smtClean="0"/>
              <a:t>OFDMA/MU-MIMO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/BA </a:t>
            </a:r>
            <a:r>
              <a:rPr lang="en-US" altLang="zh-CN" sz="1600" dirty="0"/>
              <a:t>frame </a:t>
            </a:r>
            <a:r>
              <a:rPr lang="en-US" altLang="zh-CN" sz="1600" dirty="0" smtClean="0"/>
              <a:t>may be </a:t>
            </a:r>
            <a:r>
              <a:rPr lang="en-US" altLang="zh-CN" sz="1600" dirty="0"/>
              <a:t>longer than legacy EIFS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Risk </a:t>
            </a:r>
            <a:r>
              <a:rPr lang="en-US" altLang="zh-CN" sz="2000" dirty="0"/>
              <a:t>to use L-SIG length to indicate TXOP duration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Legacy </a:t>
            </a:r>
            <a:r>
              <a:rPr lang="en-US" altLang="zh-CN" sz="1600" dirty="0"/>
              <a:t>STAs become suspicious if energy disappears during the reception and discard the remainder – e.g. in the gap between the reception of a </a:t>
            </a:r>
            <a:r>
              <a:rPr lang="en-US" altLang="zh-CN" sz="1600" dirty="0" smtClean="0"/>
              <a:t>Trigger </a:t>
            </a:r>
            <a:r>
              <a:rPr lang="en-US" altLang="zh-CN" sz="1600" dirty="0"/>
              <a:t>frame and the UL </a:t>
            </a:r>
            <a:r>
              <a:rPr lang="en-US" altLang="zh-CN" sz="1600" dirty="0" smtClean="0"/>
              <a:t>MU PPDU, </a:t>
            </a:r>
            <a:r>
              <a:rPr lang="en-US" altLang="zh-CN" sz="1600" dirty="0"/>
              <a:t>some legacy STA will drop the BUSY indication.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Legacy device can’t truncate the TXOP while HE STAs reset NAV when CF-End is received before the end of TXOP indicated by L-SIG. Because legacy devices interpret L-SIG length as PPDU length, and they can’t decode CF-end frame sent in the middle of TXOP duration</a:t>
            </a:r>
            <a:r>
              <a:rPr lang="en-US" altLang="zh-CN" sz="16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So, L-SIG length shall indicate the PPDU length not TXOP duration</a:t>
            </a:r>
            <a:endParaRPr lang="en-US" altLang="zh-CN" sz="1600" dirty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Therefore, </a:t>
            </a:r>
            <a:r>
              <a:rPr lang="en-US" altLang="zh-CN" sz="2000" dirty="0"/>
              <a:t>we suggest </a:t>
            </a:r>
            <a:r>
              <a:rPr lang="en-US" altLang="zh-CN" sz="2000" dirty="0" smtClean="0"/>
              <a:t>including TXOP </a:t>
            </a:r>
            <a:r>
              <a:rPr lang="en-US" altLang="zh-CN" sz="2000" dirty="0"/>
              <a:t>duration field in SIG-A.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length is TBD. </a:t>
            </a:r>
          </a:p>
          <a:p>
            <a:pPr>
              <a:buFont typeface="Arial" pitchFamily="34" charset="0"/>
              <a:buChar char="•"/>
            </a:pPr>
            <a:endParaRPr lang="en-US" altLang="zh-CN" sz="20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36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HE-SIG-A for SU PPDU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990600" y="2204864"/>
          <a:ext cx="7467600" cy="3103845"/>
        </p:xfrm>
        <a:graphic>
          <a:graphicData uri="http://schemas.openxmlformats.org/drawingml/2006/table">
            <a:tbl>
              <a:tblPr/>
              <a:tblGrid>
                <a:gridCol w="1050995"/>
                <a:gridCol w="2267938"/>
                <a:gridCol w="643467"/>
                <a:gridCol w="3505200"/>
              </a:tblGrid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CAT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SU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note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78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SIGA format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Format Indication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SU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PPDU or UL MU PPDU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780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DL/UL flag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Differentiate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DL/UL SU PPDU for power saving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[4]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Spatial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Reuse fields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BSS Color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[4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][5]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TXOP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duration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TBD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PPDU format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BW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20/40/80/160/80+80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Payload GI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0.8/1.6/3.2 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Packet</a:t>
                      </a:r>
                      <a:r>
                        <a:rPr lang="en-US" altLang="zh-CN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extension [2]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MCS related 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MCS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MCS levels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TBD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coding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BCC/LDPC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MIMO related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LTF compression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2X/4X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Nsts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1~8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STBC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BF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ending bits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CRC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tail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HE-SIG-A for </a:t>
            </a:r>
            <a:r>
              <a:rPr lang="en-US" altLang="zh-CN" dirty="0" smtClean="0">
                <a:solidFill>
                  <a:schemeClr val="tx1"/>
                </a:solidFill>
              </a:rPr>
              <a:t>DL</a:t>
            </a:r>
            <a:r>
              <a:rPr lang="en-US" altLang="zh-CN" dirty="0" smtClean="0"/>
              <a:t> MU PPDU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11" name="内容占位符 10"/>
          <p:cNvGraphicFramePr>
            <a:graphicFrameLocks noGrp="1"/>
          </p:cNvGraphicFramePr>
          <p:nvPr>
            <p:ph idx="1"/>
          </p:nvPr>
        </p:nvGraphicFramePr>
        <p:xfrm>
          <a:off x="884920" y="2022216"/>
          <a:ext cx="7725680" cy="1766560"/>
        </p:xfrm>
        <a:graphic>
          <a:graphicData uri="http://schemas.openxmlformats.org/drawingml/2006/table">
            <a:tbl>
              <a:tblPr/>
              <a:tblGrid>
                <a:gridCol w="1087318"/>
                <a:gridCol w="2346318"/>
                <a:gridCol w="710645"/>
                <a:gridCol w="3581399"/>
              </a:tblGrid>
              <a:tr h="189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CAT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DL/UL MU PPDU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note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SIGA format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Format indication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SU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PPDU or UL MU PPDU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Spatial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Reuse fields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BSS Color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5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TXOP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duration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TBD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PPDU format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TBD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SIGB related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HE-SIG-B symbols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TBD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MCS of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HE-SIG-B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TBD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MCS levels TBD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ending bits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tail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14400" y="5514201"/>
            <a:ext cx="754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SIGB related fields are not used in UL MU PPDU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5024209"/>
            <a:ext cx="754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Note: SIGB related fields are not used in UL MU PPDU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11-15-0132-07-00ax-spec-framework</a:t>
            </a:r>
          </a:p>
          <a:p>
            <a:r>
              <a:rPr lang="en-US" altLang="zh-CN" dirty="0" smtClean="0"/>
              <a:t>[2] 11-15-0810-01-00ax HE PHY Padding and Packet Extension</a:t>
            </a:r>
          </a:p>
          <a:p>
            <a:r>
              <a:rPr lang="en-US" altLang="zh-CN" dirty="0" smtClean="0"/>
              <a:t>[3] </a:t>
            </a:r>
            <a:r>
              <a:rPr lang="en-US" altLang="zh-CN" dirty="0" smtClean="0"/>
              <a:t>11-15-0822-02-00ax-sig-a-structure-in-11ax-preamble</a:t>
            </a:r>
          </a:p>
          <a:p>
            <a:r>
              <a:rPr lang="en-US" altLang="zh-CN" dirty="0" smtClean="0"/>
              <a:t>[4</a:t>
            </a:r>
            <a:r>
              <a:rPr lang="en-US" altLang="zh-CN" dirty="0" smtClean="0"/>
              <a:t>] 11-15-xxxx-00-00ax-Identifiers in HE PPDUs for power saving</a:t>
            </a:r>
            <a:endParaRPr lang="en-US" altLang="zh-CN" dirty="0" smtClean="0"/>
          </a:p>
          <a:p>
            <a:r>
              <a:rPr lang="en-US" altLang="zh-CN" dirty="0" smtClean="0"/>
              <a:t>[5] </a:t>
            </a:r>
            <a:r>
              <a:rPr lang="en-US" altLang="zh-CN" dirty="0" smtClean="0"/>
              <a:t>11-15-xxxx-00-00ax-Number-of-BSS-Color-bits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add to SFD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HE-SIG-A shall include  the following fields  in SU PPDU.</a:t>
            </a:r>
          </a:p>
          <a:p>
            <a:pPr marL="1028700" lvl="3" indent="-342900">
              <a:buFont typeface="Arial" pitchFamily="34" charset="0"/>
              <a:buChar char="•"/>
            </a:pPr>
            <a:r>
              <a:rPr lang="en-US" altLang="zh-CN" dirty="0" smtClean="0"/>
              <a:t>The size of each field is </a:t>
            </a:r>
            <a:r>
              <a:rPr lang="en-US" altLang="zh-CN" dirty="0" smtClean="0"/>
              <a:t>TBD</a:t>
            </a:r>
          </a:p>
          <a:p>
            <a:pPr marL="1028700" lvl="3" indent="-342900">
              <a:buFont typeface="Arial" pitchFamily="34" charset="0"/>
              <a:buChar char="•"/>
            </a:pPr>
            <a:r>
              <a:rPr lang="en-US" altLang="zh-CN" dirty="0" smtClean="0"/>
              <a:t>The other fields are TBD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11974" y="3501008"/>
          <a:ext cx="2267938" cy="2483180"/>
        </p:xfrm>
        <a:graphic>
          <a:graphicData uri="http://schemas.openxmlformats.org/drawingml/2006/table">
            <a:tbl>
              <a:tblPr/>
              <a:tblGrid>
                <a:gridCol w="2267938"/>
              </a:tblGrid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Format indication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TXOP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duration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BW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Payload GI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MCS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coding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LTF compression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Nsts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STBC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BF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CRC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tail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232532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62000" y="425351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add to SFD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HE-SIG-A </a:t>
            </a:r>
            <a:r>
              <a:rPr lang="en-US" altLang="zh-CN" dirty="0" smtClean="0"/>
              <a:t>shall include </a:t>
            </a:r>
            <a:r>
              <a:rPr lang="en-US" altLang="zh-CN" dirty="0" smtClean="0"/>
              <a:t> the </a:t>
            </a:r>
            <a:r>
              <a:rPr lang="en-US" altLang="zh-CN" dirty="0" smtClean="0"/>
              <a:t>following fields  in </a:t>
            </a:r>
            <a:r>
              <a:rPr lang="en-US" altLang="zh-CN" dirty="0" smtClean="0"/>
              <a:t>MU DL </a:t>
            </a:r>
            <a:r>
              <a:rPr lang="en-US" altLang="zh-CN" dirty="0" smtClean="0"/>
              <a:t>PPDU</a:t>
            </a:r>
            <a:r>
              <a:rPr lang="en-US" altLang="zh-CN" dirty="0" smtClean="0"/>
              <a:t>.</a:t>
            </a:r>
          </a:p>
          <a:p>
            <a:pPr marL="1028700" lvl="3" indent="-342900">
              <a:buFont typeface="Arial" pitchFamily="34" charset="0"/>
              <a:buChar char="•"/>
            </a:pPr>
            <a:r>
              <a:rPr lang="en-US" altLang="zh-CN" dirty="0" smtClean="0"/>
              <a:t>The size of each field is TBD</a:t>
            </a:r>
          </a:p>
          <a:p>
            <a:pPr marL="1028700" lvl="3" indent="-342900">
              <a:buFont typeface="Arial" pitchFamily="34" charset="0"/>
              <a:buChar char="•"/>
            </a:pPr>
            <a:r>
              <a:rPr lang="en-US" altLang="zh-CN" dirty="0" smtClean="0"/>
              <a:t>The other fields are TBD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505602" y="3501008"/>
          <a:ext cx="2346318" cy="1189825"/>
        </p:xfrm>
        <a:graphic>
          <a:graphicData uri="http://schemas.openxmlformats.org/drawingml/2006/table">
            <a:tbl>
              <a:tblPr/>
              <a:tblGrid>
                <a:gridCol w="2346318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Format indication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TXOP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duration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dirty="0" smtClean="0"/>
                        <a:t>Number of HE-SIG-B symbols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MCS of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SIGB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tail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add to SFD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HE-SIG-A shall include  the following fields  in MU </a:t>
            </a:r>
            <a:r>
              <a:rPr lang="en-US" altLang="zh-CN" dirty="0" smtClean="0"/>
              <a:t>UL </a:t>
            </a:r>
            <a:r>
              <a:rPr lang="en-US" altLang="zh-CN" dirty="0" smtClean="0"/>
              <a:t>PPDU.</a:t>
            </a:r>
          </a:p>
          <a:p>
            <a:pPr marL="1028700" lvl="3" indent="-342900">
              <a:buFont typeface="Arial" pitchFamily="34" charset="0"/>
              <a:buChar char="•"/>
            </a:pPr>
            <a:r>
              <a:rPr lang="en-US" altLang="zh-CN" dirty="0" smtClean="0"/>
              <a:t>The size of each field is TBD</a:t>
            </a:r>
          </a:p>
          <a:p>
            <a:pPr marL="1028700" lvl="3" indent="-342900">
              <a:buFont typeface="Arial" pitchFamily="34" charset="0"/>
              <a:buChar char="•"/>
            </a:pPr>
            <a:r>
              <a:rPr lang="en-US" altLang="zh-CN" dirty="0" smtClean="0"/>
              <a:t>The other fields are TBD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505602" y="3501008"/>
          <a:ext cx="2490334" cy="805335"/>
        </p:xfrm>
        <a:graphic>
          <a:graphicData uri="http://schemas.openxmlformats.org/drawingml/2006/table">
            <a:tbl>
              <a:tblPr/>
              <a:tblGrid>
                <a:gridCol w="2490334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Format indication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TXOP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duration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tail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971600" y="2492896"/>
          <a:ext cx="7344816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13148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908248" y="114721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908248" y="450001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3635" y="1340768"/>
            <a:ext cx="7770813" cy="411321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5259098"/>
              </p:ext>
            </p:extLst>
          </p:nvPr>
        </p:nvGraphicFramePr>
        <p:xfrm>
          <a:off x="947935" y="3169568"/>
          <a:ext cx="7239000" cy="2479068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2578147"/>
              </p:ext>
            </p:extLst>
          </p:nvPr>
        </p:nvGraphicFramePr>
        <p:xfrm>
          <a:off x="947935" y="1340768"/>
          <a:ext cx="7239000" cy="1800780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fontScale="92500" lnSpcReduction="10000"/>
          </a:bodyPr>
          <a:lstStyle/>
          <a:p>
            <a:pPr lvl="0" defTabSz="914400" eaLnBrk="0" hangingPunct="0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zh-CN" dirty="0" smtClean="0"/>
              <a:t>In [1], the following motion passed.</a:t>
            </a:r>
          </a:p>
          <a:p>
            <a:pPr lvl="1" defTabSz="914400" eaLnBrk="0" hangingPunct="0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zh-CN" i="1" dirty="0" smtClean="0">
                <a:ea typeface="宋体"/>
              </a:rPr>
              <a:t>HE-SIG-A (using a DFT period of 3.2 µs and subcarrier spacing of 312.5 kHz) is duplicated on each 20 MHz after the legacy preamble to indicate common control information.</a:t>
            </a:r>
            <a:r>
              <a:rPr lang="en-GB" altLang="zh-CN" dirty="0" smtClean="0">
                <a:ea typeface="宋体"/>
              </a:rPr>
              <a:t> [Motion #4, January 2015,]</a:t>
            </a:r>
          </a:p>
          <a:p>
            <a:pPr lvl="1" defTabSz="914400" eaLnBrk="0" hangingPunct="0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zh-CN" i="1" dirty="0" smtClean="0">
                <a:ea typeface="宋体"/>
              </a:rPr>
              <a:t>HE-SIG-A is present in all 11ax packets and is two OFDM symbols long when it uses MCS0</a:t>
            </a:r>
          </a:p>
          <a:p>
            <a:pPr lvl="2" defTabSz="914400" eaLnBrk="0" hangingPunct="0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zh-CN" sz="1800" i="1" dirty="0" smtClean="0">
                <a:ea typeface="宋体"/>
                <a:cs typeface="+mn-cs"/>
              </a:rPr>
              <a:t>Information bits in HE-SIG-A are jointly encoded as in VHT-SIG-A (using 48 tones or 52 tones is TBD).</a:t>
            </a:r>
          </a:p>
          <a:p>
            <a:pPr lvl="2" defTabSz="914400" eaLnBrk="0" hangingPunct="0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zh-CN" i="1" dirty="0" smtClean="0">
                <a:ea typeface="宋体"/>
              </a:rPr>
              <a:t>SU packets and UL Trigger based packets do not contain HE-SIG-B symbols.</a:t>
            </a:r>
            <a:r>
              <a:rPr lang="en-GB" altLang="zh-CN" dirty="0" smtClean="0">
                <a:ea typeface="宋体"/>
              </a:rPr>
              <a:t> [PHY Motion 16, July 16, 2015]</a:t>
            </a:r>
            <a:endParaRPr lang="zh-CN" altLang="zh-CN" dirty="0" smtClean="0">
              <a:ea typeface="宋体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GB" altLang="zh-CN" dirty="0" smtClean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zh-CN" dirty="0" smtClean="0"/>
              <a:t>In this slide, we discuss the potential fields in HE-SIG-A.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altLang="zh-CN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HT-SIG fields in 11n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4"/>
            <a:ext cx="5760640" cy="441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6370</TotalTime>
  <Words>1823</Words>
  <Application>Microsoft Office PowerPoint</Application>
  <PresentationFormat>全屏显示(4:3)</PresentationFormat>
  <Paragraphs>652</Paragraphs>
  <Slides>21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802-11-Submission (1)</vt:lpstr>
      <vt:lpstr>HE-SIGA content</vt:lpstr>
      <vt:lpstr>幻灯片 2</vt:lpstr>
      <vt:lpstr>Authors (continued)</vt:lpstr>
      <vt:lpstr>Authors (continued)</vt:lpstr>
      <vt:lpstr>Authors (continued)</vt:lpstr>
      <vt:lpstr>幻灯片 6</vt:lpstr>
      <vt:lpstr>幻灯片 7</vt:lpstr>
      <vt:lpstr>Abstract</vt:lpstr>
      <vt:lpstr>HT-SIG fields in 11n</vt:lpstr>
      <vt:lpstr>VHT-SIGA in 11ac</vt:lpstr>
      <vt:lpstr>Configuration for SU PPDU decoding</vt:lpstr>
      <vt:lpstr>Configuration for decoding HE-SIG-B in DL MU PPDU</vt:lpstr>
      <vt:lpstr>Format indication</vt:lpstr>
      <vt:lpstr>TXOP duration</vt:lpstr>
      <vt:lpstr>TXOP duration</vt:lpstr>
      <vt:lpstr>HE-SIG-A for SU PPDU</vt:lpstr>
      <vt:lpstr>HE-SIG-A for DL MU PPDU</vt:lpstr>
      <vt:lpstr>reference</vt:lpstr>
      <vt:lpstr>Straw poll 1</vt:lpstr>
      <vt:lpstr>Straw poll 2</vt:lpstr>
      <vt:lpstr>Straw Poll 3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z00275092</cp:lastModifiedBy>
  <cp:revision>91</cp:revision>
  <cp:lastPrinted>1601-01-01T00:00:00Z</cp:lastPrinted>
  <dcterms:created xsi:type="dcterms:W3CDTF">2015-07-11T18:28:29Z</dcterms:created>
  <dcterms:modified xsi:type="dcterms:W3CDTF">2015-09-13T17:17:48Z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(3)pdFnVXcpT0xcsBfBtskX7g8UUeSzz/vWFxvGl7Q5URuONfEEnV1xfos0jKQGNMqaP2rupcla
07Y5J0MGHb12gm74gf8sgwamvedTPw1lbo9EZerQWID7+IUzZfBYCK4yKpti9FZVMEucL6nV
/jjaDAycYvQmvZM6IawE1S3xQkJDzyr1ZEpAiNLHYDm2JKCVK3yRylQaq1q+OBUbkW+B+nYL
RJzMRbRalN7Rfqej+d</vt:lpwstr>
  </property>
  <property fmtid="{D5CDD505-2E9C-101B-9397-08002B2CF9AE}" pid="3" name="_new_ms_pID_725431">
    <vt:lpwstr>rh7FL8/SPrBjM/paIEZXLyDubP45AT3I+sWG4Khk7qi+JHUaxJLOCB
djLvohhFTzkRBEu2tfjhxiDdz/b4HnLPlfOiKmhtUDfIM3vo7AZG41FkAMITSrCzbtu0shtN
NNcCZsSipeL1M+35eeK6DxdQnoT7wBCSnMgIWu6nhdUgfjgTitkasklmxtH56sQQEiruFEPB
KECIv6AFrqxfUJYiaMUWkX0ousq8phnuu49D</vt:lpwstr>
  </property>
  <property fmtid="{D5CDD505-2E9C-101B-9397-08002B2CF9AE}" pid="4" name="_new_ms_pID_725432">
    <vt:lpwstr>Y++8i5nSNL0i+ZZJWNxd41zf60xG2p6vTKWY
aRz9nJWAN+RskOghktNrU2irjiHAZc0OjFMcwqpnvhzWEtaKTzYv1JJavD1FaI/qToojrEBb
whaBUZB9LvQN6Zp1GSNcHpyiLCgRS2W9pWqnBvqje4s5GstDoG2ti4rCjDWYNaBt8Wvs0/yw
xHkf3svYMVf7Fw==</vt:lpwstr>
  </property>
  <property fmtid="{D5CDD505-2E9C-101B-9397-08002B2CF9AE}" pid="5" name="sflag">
    <vt:lpwstr>1442161889</vt:lpwstr>
  </property>
</Properties>
</file>