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5" r:id="rId3"/>
    <p:sldId id="286" r:id="rId4"/>
    <p:sldId id="287" r:id="rId5"/>
    <p:sldId id="288" r:id="rId6"/>
    <p:sldId id="290" r:id="rId7"/>
    <p:sldId id="289" r:id="rId8"/>
    <p:sldId id="266" r:id="rId9"/>
    <p:sldId id="274" r:id="rId10"/>
    <p:sldId id="292" r:id="rId11"/>
    <p:sldId id="276" r:id="rId12"/>
    <p:sldId id="277" r:id="rId13"/>
    <p:sldId id="269" r:id="rId14"/>
    <p:sldId id="270" r:id="rId15"/>
    <p:sldId id="278" r:id="rId16"/>
    <p:sldId id="273" r:id="rId17"/>
    <p:sldId id="279" r:id="rId18"/>
    <p:sldId id="280" r:id="rId19"/>
    <p:sldId id="264" r:id="rId20"/>
    <p:sldId id="281" r:id="rId21"/>
    <p:sldId id="282" r:id="rId22"/>
    <p:sldId id="283" r:id="rId23"/>
    <p:sldId id="284" r:id="rId24"/>
    <p:sldId id="293" r:id="rId25"/>
    <p:sldId id="291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90" d="100"/>
          <a:sy n="90" d="100"/>
        </p:scale>
        <p:origin x="-418" y="82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802.11-15/1066r0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YusukeC.Tanaka@jp.sony.com" TargetMode="External"/><Relationship Id="rId2" Type="http://schemas.openxmlformats.org/officeDocument/2006/relationships/hyperlink" Target="mailto:Kazuyuki.Sakoda@am.sony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asahito.Mori@jp.sony.com" TargetMode="External"/><Relationship Id="rId5" Type="http://schemas.openxmlformats.org/officeDocument/2006/relationships/hyperlink" Target="mailto:Yuichi.Morioka@jp.sony.com" TargetMode="External"/><Relationship Id="rId4" Type="http://schemas.openxmlformats.org/officeDocument/2006/relationships/hyperlink" Target="mailto:Eisuke.Sakai@jp.sony.co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Kaushik Josiam,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HE-SIG-B Contents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410458"/>
              </p:ext>
            </p:extLst>
          </p:nvPr>
        </p:nvGraphicFramePr>
        <p:xfrm>
          <a:off x="685800" y="2517168"/>
          <a:ext cx="8153400" cy="2131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1301, E. Lookout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</a:t>
                      </a:r>
                      <a:b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Richardson TX 75082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1301, E. Lookout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Dr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Richardson TX 75082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Maetan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3-dong;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Yongtong-Gu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Maetan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3-dong;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Yongtong-Gu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Cambridge CB4 0DS   (U.K.)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 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Fei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Tong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848402"/>
              </p:ext>
            </p:extLst>
          </p:nvPr>
        </p:nvGraphicFramePr>
        <p:xfrm>
          <a:off x="685800" y="4648200"/>
          <a:ext cx="8162544" cy="16119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27632"/>
                <a:gridCol w="1295400"/>
                <a:gridCol w="1801368"/>
                <a:gridCol w="1463040"/>
                <a:gridCol w="1975104"/>
              </a:tblGrid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Allocation  Signaling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752600"/>
                <a:ext cx="8229600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sym typeface="Wingdings" panose="05000000000000000000" pitchFamily="2" charset="2"/>
                  </a:rPr>
                  <a:t>The</a:t>
                </a:r>
                <a:r>
                  <a:rPr lang="en-US" sz="1800" b="0" dirty="0"/>
                  <a:t> Resource Allocation signaling in the common portion of HE-SIG-B channel </a:t>
                </a:r>
                <a:r>
                  <a:rPr lang="en-US" sz="1800" b="0" dirty="0" smtClean="0"/>
                  <a:t>indicates</a:t>
                </a:r>
                <a:endParaRPr lang="en-US" sz="1800" b="0" dirty="0"/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Arrangement of RUs in frequency</a:t>
                </a:r>
              </a:p>
              <a:p>
                <a:pPr marL="1028700" lvl="2" indent="-1714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Indicates the distribution of RU allocations for single (SU-MIMO) and multiple (MU-MIMO) users</a:t>
                </a:r>
                <a:endParaRPr lang="en-US" sz="1400" dirty="0"/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Number </a:t>
                </a:r>
                <a:r>
                  <a:rPr lang="en-US" sz="1600" dirty="0"/>
                  <a:t>of users multiplexed when those RUs are used for MU-MIMO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 smtClean="0"/>
                  <a:t>OFDMA tone plan is previous defined [2]</a:t>
                </a:r>
                <a:endParaRPr lang="en-US" sz="1800" b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b="0" dirty="0" smtClean="0"/>
                  <a:t>Allocation sizes are: 1x26, 1x52, 1x106, 1x242  1x484, 1x996, 2x996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 smtClean="0"/>
                  <a:t>MU-MIMO multiplexing with OFDMA was also previous discussed [3]: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b="0" dirty="0" smtClean="0"/>
                  <a:t>We </a:t>
                </a:r>
                <a:r>
                  <a:rPr lang="en-US" sz="1400" b="0" dirty="0"/>
                  <a:t>agreed to support MU-MIMO on </a:t>
                </a:r>
                <a:r>
                  <a:rPr lang="en-US" sz="1400" b="0" dirty="0" smtClean="0"/>
                  <a:t> only RUs </a:t>
                </a:r>
                <a:r>
                  <a:rPr lang="en-US" sz="1400" b="0" dirty="0"/>
                  <a:t>of size </a:t>
                </a:r>
                <a14:m>
                  <m:oMath xmlns:m="http://schemas.openxmlformats.org/officeDocument/2006/math">
                    <m:r>
                      <a:rPr lang="en-US" sz="1400" b="0" i="1">
                        <a:latin typeface="Cambria Math"/>
                      </a:rPr>
                      <m:t>≥</m:t>
                    </m:r>
                  </m:oMath>
                </a14:m>
                <a:r>
                  <a:rPr lang="en-US" sz="1400" b="0" dirty="0"/>
                  <a:t> 106 tones </a:t>
                </a:r>
                <a:endParaRPr lang="en-US" sz="1400" b="0" dirty="0" smtClean="0"/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Assuming a maximum of 8 users can be multiplexed in MU</a:t>
                </a:r>
                <a:endParaRPr lang="en-US" sz="14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 smtClean="0"/>
                  <a:t>Considering all combinations of RUs and number of users in MU-MIMO allocations, for a 20MHz PPDU BW</a:t>
                </a:r>
                <a:endParaRPr lang="en-US" sz="1600" b="0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Number of possible combinations of RUs and #users ~ 175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8</a:t>
                </a:r>
                <a:r>
                  <a:rPr lang="en-US" sz="1600" b="0" dirty="0" smtClean="0"/>
                  <a:t> bits of resource allocation signaling are needed </a:t>
                </a:r>
              </a:p>
              <a:p>
                <a:pPr marL="228600" indent="-171450">
                  <a:buFont typeface="Arial" panose="020B0604020202020204" pitchFamily="34" charset="0"/>
                  <a:buChar char="•"/>
                </a:pPr>
                <a:endParaRPr lang="en-US" sz="1800" dirty="0" smtClean="0"/>
              </a:p>
              <a:p>
                <a:pPr marL="457200" lvl="1" indent="0"/>
                <a:endParaRPr lang="en-US" sz="1600" dirty="0"/>
              </a:p>
              <a:p>
                <a:pPr marL="0" indent="0"/>
                <a:endParaRPr lang="en-US" sz="1600" b="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914400" lvl="2" indent="0"/>
                <a:endParaRPr lang="en-US" sz="14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752600"/>
                <a:ext cx="8229600" cy="4113213"/>
              </a:xfrm>
              <a:blipFill rotWithShape="1">
                <a:blip r:embed="rId2"/>
                <a:stretch>
                  <a:fillRect l="-444" t="-742" b="-126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43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Specific Fields in HE-SIG-B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39296"/>
            <a:ext cx="8458200" cy="278936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Common information communicates RU arrangement and the number of users </a:t>
            </a:r>
            <a:r>
              <a:rPr lang="en-US" sz="1800" b="0" dirty="0" smtClean="0"/>
              <a:t>for  MU-MIMO allocations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Each user specific field contains information for STA scheduled in the MU-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User specific sub-fields should contain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STA-ID for addressing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 smtClean="0"/>
              <a:t>the information necessary to decode the PPDU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 smtClean="0"/>
              <a:t>For </a:t>
            </a:r>
            <a:r>
              <a:rPr lang="en-US" sz="1400" dirty="0"/>
              <a:t>single-user allocations in a RU:  NSTS (Number of Spatial Streams), </a:t>
            </a:r>
            <a:r>
              <a:rPr lang="en-US" sz="1400" dirty="0" err="1"/>
              <a:t>TxBF</a:t>
            </a:r>
            <a:r>
              <a:rPr lang="en-US" sz="1400" dirty="0"/>
              <a:t> (transmit beamforming ), MCS (Modulation and Coding Scheme) and Coding (Use of LDPC)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 smtClean="0"/>
              <a:t>For </a:t>
            </a:r>
            <a:r>
              <a:rPr lang="en-US" sz="1400" dirty="0"/>
              <a:t>each user in a multi-user allocation in a RU:  Spatial </a:t>
            </a:r>
            <a:r>
              <a:rPr lang="en-US" sz="1400" dirty="0" smtClean="0"/>
              <a:t>Configuration </a:t>
            </a:r>
            <a:r>
              <a:rPr lang="en-US" sz="1400" dirty="0"/>
              <a:t>Fields, MCS and Coding</a:t>
            </a:r>
            <a:r>
              <a:rPr lang="en-US" sz="1400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Other fields are TBD</a:t>
            </a: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4800600" y="1371600"/>
            <a:ext cx="1326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User-specific field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3276600" y="19812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4724400" y="197104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7696200" y="197104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1981200" y="1971040"/>
            <a:ext cx="5715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1981200" y="1971040"/>
            <a:ext cx="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2402447" y="1657290"/>
            <a:ext cx="45317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Tells how many user specific fields follow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flipV="1">
            <a:off x="2971800" y="1828800"/>
            <a:ext cx="0" cy="1524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2209800"/>
            <a:ext cx="69913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595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Specific Fields in HE-SIG-B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In an accompanying contribution [5], we propose encoding groups of user specific information field together with one BCC.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Each user specific sub-field can carry information for either MU or SU.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Each user in a MU–MIMO allocation is separately addressed</a:t>
            </a:r>
            <a:r>
              <a:rPr lang="en-US" sz="1800" dirty="0" smtClean="0"/>
              <a:t>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Data parsing of the content of </a:t>
            </a:r>
            <a:r>
              <a:rPr lang="en-US" sz="1600" dirty="0" smtClean="0"/>
              <a:t>user specific </a:t>
            </a:r>
            <a:r>
              <a:rPr lang="en-US" sz="1600" dirty="0"/>
              <a:t>sub-fields differs based on SU or MU.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To enable efficient grouping for joint encoding of user specific sub-fields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We prefer that the size of the user specific sub-fields be the same for both SU and MU allocations</a:t>
            </a: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901387"/>
            <a:ext cx="69913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ounded Rectangle 12"/>
          <p:cNvSpPr/>
          <p:nvPr/>
        </p:nvSpPr>
        <p:spPr bwMode="auto">
          <a:xfrm>
            <a:off x="2819400" y="2743200"/>
            <a:ext cx="2667000" cy="1066800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4200" y="35052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Encoded together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67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 Multiplexing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611560" y="1828800"/>
            <a:ext cx="82089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 20MHz, the HE-SIG-B construction is straight forward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Signal the RU Arrangement + MU information using 8 bits in the common information followed by per-user allocation information 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STA uses the common information and the position of its allocation to unambiguously identify the RU containing its data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 40MHz, the HE-SIG-B has two channels each with different information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Each channel carries RU allocation information for users scheduled  in the 20MHz segment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May require padding in either of channels for last symbol alignment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703" y="3306217"/>
            <a:ext cx="361895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181600"/>
            <a:ext cx="361896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391666" y="3276600"/>
            <a:ext cx="92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HE-SIG-B Channel 1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91666" y="5177135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HE-SIG-B Channel 1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72200" y="5613648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HE-SIG-B Channel 2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96519" y="3547646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8 bits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05200" y="5071646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8 bits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81400" y="5909846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8 bits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06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 Multiplexing (80MHz)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8245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Four 20MHz segments have to be mapped to 2 HE-SIG-B channels duplicated per 40MHz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80MHz tone plan not aligned with 20MHz segments. 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Channel A, B, C, D below refer to 242 tones RUs – and can signal RU arrangements for smaller RUs with-in the 242 tone RUs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8 bits per 242 tone RU – 16 bits total per HE-SIG-B Channel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Central 26 tone RU may be signaled separately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An example of the multiplexing arrangement is shown below.</a:t>
            </a:r>
            <a:endParaRPr lang="en-US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Duplication</a:t>
            </a:r>
            <a:r>
              <a:rPr lang="en-US" sz="1600" dirty="0"/>
              <a:t> </a:t>
            </a:r>
            <a:r>
              <a:rPr lang="en-US" sz="1600" dirty="0" smtClean="0"/>
              <a:t>of HE-SIG-B channels keeps control information in the 20MHz sub-carriers closest to the data sub-carriers.</a:t>
            </a:r>
            <a:endParaRPr lang="en-US" sz="1600" b="0" dirty="0">
              <a:solidFill>
                <a:schemeClr val="accent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17229" y="328498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HE-SIG-B Channel 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979344" y="4117187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HE-SIG-B Channel 2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36" y="3930726"/>
            <a:ext cx="7294464" cy="2016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1570632" y="3918877"/>
            <a:ext cx="3168352" cy="428394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90948" y="3741590"/>
            <a:ext cx="1368152" cy="2616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bg1"/>
                </a:solidFill>
              </a:rPr>
              <a:t>Encoded Together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51960" y="3890071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HE-SIG-B Channel 1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63115" y="4413603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HE-SIG-B Channel 2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46560" y="419487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16  bits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46560" y="4679872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16  bits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35708" y="510927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16  bits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55924" y="5670472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16  bits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20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57" y="3562320"/>
            <a:ext cx="7602346" cy="2939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152861" y="350520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HE-SIG-B Channel 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43827" y="391671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HE-SIG-B Channel 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19400" y="3666688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32  bits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9400" y="4047688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32  bits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6976"/>
          </a:xfrm>
        </p:spPr>
        <p:txBody>
          <a:bodyPr/>
          <a:lstStyle/>
          <a:p>
            <a:r>
              <a:rPr lang="en-US" sz="2800" dirty="0" smtClean="0"/>
              <a:t>Extending Multiplexing Support to 160MHz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1121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Eight </a:t>
            </a:r>
            <a:r>
              <a:rPr lang="en-US" sz="1800" b="0" dirty="0"/>
              <a:t>20MHz segments have to be mapped to 2 HE-SIG-B channels duplicated per 40MHz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160MHz tone plan built as two concatenated 80MHz </a:t>
            </a:r>
            <a:r>
              <a:rPr lang="en-US" sz="1600" dirty="0"/>
              <a:t>tone </a:t>
            </a:r>
            <a:r>
              <a:rPr lang="en-US" sz="1600" dirty="0" smtClean="0"/>
              <a:t>plans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 Channel </a:t>
            </a:r>
            <a:r>
              <a:rPr lang="en-US" sz="1400" dirty="0"/>
              <a:t>A, B, C, D below refer to 242 tones RUs – and can signal RU arrangements for smaller RUs with-in the 242 tone </a:t>
            </a:r>
            <a:r>
              <a:rPr lang="en-US" sz="1400" dirty="0" smtClean="0"/>
              <a:t>RUs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32 bits totally for the four channels</a:t>
            </a:r>
            <a:r>
              <a:rPr lang="en-US" sz="1200" dirty="0"/>
              <a:t>	</a:t>
            </a:r>
            <a:r>
              <a:rPr lang="en-US" sz="1200" dirty="0" smtClean="0"/>
              <a:t>	</a:t>
            </a:r>
            <a:endParaRPr lang="en-US" sz="12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Two central 26 tone RUs in each 80MHz may be signaled separately.</a:t>
            </a:r>
            <a:endParaRPr lang="en-US" sz="1800" b="0" dirty="0"/>
          </a:p>
        </p:txBody>
      </p:sp>
      <p:sp>
        <p:nvSpPr>
          <p:cNvPr id="2" name="TextBox 1"/>
          <p:cNvSpPr txBox="1"/>
          <p:nvPr/>
        </p:nvSpPr>
        <p:spPr>
          <a:xfrm>
            <a:off x="369990" y="3273623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Example Arrangement: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71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Load Balancing for large MU-MIMO allocations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648200"/>
          </a:xfrm>
        </p:spPr>
        <p:txBody>
          <a:bodyPr/>
          <a:lstStyle/>
          <a:p>
            <a:pPr marL="285750" lvl="1" indent="-274320">
              <a:buFont typeface="Arial" panose="020B0604020202020204" pitchFamily="34" charset="0"/>
              <a:buChar char="•"/>
            </a:pPr>
            <a:r>
              <a:rPr lang="en-US" sz="1600" dirty="0" smtClean="0"/>
              <a:t>When RU sizes &gt; 20MHz are used, AP divides the per-user content blocks between allocated channels dynamically based on load in each allocated channel</a:t>
            </a:r>
          </a:p>
          <a:p>
            <a:pPr marL="685800" lvl="2">
              <a:buFont typeface="Arial" panose="020B0604020202020204" pitchFamily="34" charset="0"/>
              <a:buChar char="•"/>
            </a:pPr>
            <a:r>
              <a:rPr lang="en-US" sz="1400" dirty="0" smtClean="0"/>
              <a:t>Since information spans 2 channels, control is carried over a 20MHz segment of the data - reliability in HE-SIG-B is ensured.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sz="1600" dirty="0" smtClean="0"/>
              <a:t>Common Control Portion: </a:t>
            </a:r>
            <a:endParaRPr lang="en-US" sz="1600" dirty="0"/>
          </a:p>
          <a:p>
            <a:pPr marL="685800" lvl="2">
              <a:buFont typeface="Arial" panose="020B0604020202020204" pitchFamily="34" charset="0"/>
              <a:buChar char="•"/>
            </a:pPr>
            <a:r>
              <a:rPr lang="en-US" sz="1400" dirty="0" smtClean="0"/>
              <a:t>Repeat </a:t>
            </a:r>
            <a:r>
              <a:rPr lang="en-US" sz="1400" dirty="0"/>
              <a:t>MU-MIMO allocation </a:t>
            </a:r>
            <a:r>
              <a:rPr lang="en-US" sz="1400" i="1" dirty="0" smtClean="0"/>
              <a:t>size</a:t>
            </a:r>
            <a:r>
              <a:rPr lang="en-US" sz="1400" dirty="0" smtClean="0"/>
              <a:t> in </a:t>
            </a:r>
            <a:r>
              <a:rPr lang="en-US" sz="1400" dirty="0"/>
              <a:t>each allocated </a:t>
            </a:r>
            <a:r>
              <a:rPr lang="en-US" sz="1400" dirty="0" smtClean="0"/>
              <a:t>channel</a:t>
            </a:r>
          </a:p>
          <a:p>
            <a:pPr marL="685800" lvl="2">
              <a:buFont typeface="Arial" panose="020B0604020202020204" pitchFamily="34" charset="0"/>
              <a:buChar char="•"/>
            </a:pPr>
            <a:r>
              <a:rPr lang="en-US" sz="1400" dirty="0" smtClean="0"/>
              <a:t>Indicate number of per-user content blocks carried in the corresponding channel</a:t>
            </a:r>
            <a:endParaRPr lang="en-US" sz="1400" dirty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sz="1600" dirty="0" smtClean="0"/>
              <a:t>User specific fields:</a:t>
            </a:r>
            <a:endParaRPr lang="en-US" sz="1600" dirty="0"/>
          </a:p>
          <a:p>
            <a:pPr marL="685800" lvl="2">
              <a:buFont typeface="Arial" panose="020B0604020202020204" pitchFamily="34" charset="0"/>
              <a:buChar char="•"/>
            </a:pPr>
            <a:r>
              <a:rPr lang="en-US" sz="1400" dirty="0" smtClean="0"/>
              <a:t>Transmit per-user content blocks for the subset of users indicated in the common portion</a:t>
            </a:r>
            <a:endParaRPr lang="en-US" sz="1400" dirty="0"/>
          </a:p>
          <a:p>
            <a:pPr marL="0" lvl="1"/>
            <a:endParaRPr lang="en-US" sz="1600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4191000"/>
            <a:ext cx="73025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814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dirty="0" smtClean="0"/>
              <a:t>Resource Allocation Signaling in the common portion of HE-SIG-B needs 8 bits per 20MHz PPDU and indicates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RU Arrangement in the frequency domain</a:t>
            </a:r>
            <a:endParaRPr lang="en-US" sz="1600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If </a:t>
            </a:r>
            <a:r>
              <a:rPr lang="en-US" sz="1600" b="0" dirty="0"/>
              <a:t>MU-MIMO Capable RUs carry MU-MIMO </a:t>
            </a:r>
          </a:p>
          <a:p>
            <a:pPr marL="1028700" lvl="2" indent="-171450">
              <a:buFont typeface="Arial" panose="020B0604020202020204" pitchFamily="34" charset="0"/>
              <a:buChar char="•"/>
            </a:pPr>
            <a:r>
              <a:rPr lang="en-US" sz="1400" dirty="0"/>
              <a:t>Number of users multiplexed when those RUs are used for </a:t>
            </a:r>
            <a:r>
              <a:rPr lang="en-US" sz="1400" dirty="0" smtClean="0"/>
              <a:t>MU-MIMO</a:t>
            </a:r>
            <a:endParaRPr lang="en-US" sz="16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dirty="0" smtClean="0"/>
              <a:t>Resource Allocation Signaling indicates the number of user allocation sub-fields that follow the common portion of HE-SIG-B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Each user allocation sub-field addresses and STA and gives necessary information to decode data in the PPDU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Data parsing of the content of user allocation sub-fields differs based on SU or MU.  The size of the sub-field should be the same for both SU and MU.</a:t>
            </a:r>
          </a:p>
          <a:p>
            <a:pPr marL="57150" indent="0"/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400" b="0" dirty="0" smtClean="0"/>
          </a:p>
          <a:p>
            <a:pPr marL="457200" lvl="1" indent="0"/>
            <a:endParaRPr lang="en-US" sz="1600" dirty="0" smtClean="0"/>
          </a:p>
          <a:p>
            <a:pPr marL="22860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73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For BW &gt; 20MHz, </a:t>
            </a:r>
            <a:r>
              <a:rPr lang="en-US" sz="1800" b="0" dirty="0" smtClean="0"/>
              <a:t>the mapping of control information to two HE-SIG-B channels is done such that </a:t>
            </a:r>
            <a:r>
              <a:rPr lang="en-US" sz="1800" b="0" dirty="0"/>
              <a:t> </a:t>
            </a:r>
            <a:endParaRPr lang="en-US" sz="18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control </a:t>
            </a:r>
            <a:r>
              <a:rPr lang="en-US" sz="1800" dirty="0"/>
              <a:t>information </a:t>
            </a:r>
            <a:r>
              <a:rPr lang="en-US" sz="1800" dirty="0" smtClean="0"/>
              <a:t>is carried in the same </a:t>
            </a:r>
            <a:r>
              <a:rPr lang="en-US" sz="1800" dirty="0"/>
              <a:t>20MHz </a:t>
            </a:r>
            <a:r>
              <a:rPr lang="en-US" sz="1800" dirty="0" smtClean="0"/>
              <a:t>segment as the data – ensures reliability.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For 80MHz, duplication of HE-SIG-B requires that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Control information for 2 segments be carried in each HE-SIG-B channel.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8 bits per 20MHz segment – 16 bits of common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For 160 MHz, control information for 4 segments be carried in each HE-SIG-B 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32 bits of common control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For MU-MIMO allocations spanning larger than 20MHz BW, the AP can dynamically allocate users to each HE-SIG-B channel to improve load balancing among the two 2 HE-SIG-B channels.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060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b="0" dirty="0"/>
              <a:t>[1] </a:t>
            </a:r>
            <a:r>
              <a:rPr lang="en-US" sz="2000" b="0" dirty="0" smtClean="0"/>
              <a:t>11-15-0132-07-00ax-spec-framework</a:t>
            </a:r>
          </a:p>
          <a:p>
            <a:r>
              <a:rPr lang="en-US" sz="2000" b="0" dirty="0" smtClean="0"/>
              <a:t>[2</a:t>
            </a:r>
            <a:r>
              <a:rPr lang="en-US" sz="2000" b="0" dirty="0"/>
              <a:t>] </a:t>
            </a:r>
            <a:r>
              <a:rPr lang="en-US" sz="2000" b="0" dirty="0" smtClean="0"/>
              <a:t>11-15-0330-04-00ax-OFDMA-numerology-and-structure</a:t>
            </a:r>
          </a:p>
          <a:p>
            <a:r>
              <a:rPr lang="en-US" sz="2000" b="0" dirty="0" smtClean="0"/>
              <a:t>[3]11-15-0832-00-00ax-performance-evaluation-of-su-mu-mimo-in-ofdma</a:t>
            </a:r>
          </a:p>
          <a:p>
            <a:r>
              <a:rPr lang="en-US" sz="2000" b="0" dirty="0" smtClean="0"/>
              <a:t>[4] 11-15-</a:t>
            </a:r>
            <a:r>
              <a:rPr lang="en-US" altLang="ko-KR" sz="2000" b="0" dirty="0" smtClean="0"/>
              <a:t>0873</a:t>
            </a:r>
            <a:r>
              <a:rPr lang="en-US" sz="2000" b="0" dirty="0" smtClean="0"/>
              <a:t>-00-00ax-HE-SIG-B-encoding</a:t>
            </a:r>
            <a:r>
              <a:rPr lang="en-US" altLang="ko-KR" sz="2000" b="0" dirty="0" smtClean="0"/>
              <a:t>-structure</a:t>
            </a:r>
          </a:p>
          <a:p>
            <a:r>
              <a:rPr lang="en-US" sz="2000" b="0" dirty="0" smtClean="0"/>
              <a:t>[5] 11-15-0821-02-00ax-HE-SIG-B-structure</a:t>
            </a:r>
          </a:p>
          <a:p>
            <a:r>
              <a:rPr lang="en-US" sz="2000" b="0" dirty="0" smtClean="0"/>
              <a:t>[6] 11-15-1059-00-00ax-sig-b-encoding-structure-part-II</a:t>
            </a:r>
          </a:p>
          <a:p>
            <a:endParaRPr lang="en-US" sz="2000" b="0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78583"/>
              </p:ext>
            </p:extLst>
          </p:nvPr>
        </p:nvGraphicFramePr>
        <p:xfrm>
          <a:off x="457201" y="1295403"/>
          <a:ext cx="8001000" cy="4608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66875"/>
                <a:gridCol w="1250156"/>
                <a:gridCol w="1750219"/>
                <a:gridCol w="1416844"/>
                <a:gridCol w="1916906"/>
              </a:tblGrid>
              <a:tr h="33089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    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Kazuyuki.Sakoda@am.sony.com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YusukeC.Tanaka@jp.sony.com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Eisuke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Sakai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Eisuke.Sakai@jp.sony.com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Yuichi.Morioka@jp.sony.com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Masahito.Mori@jp.sony.com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331701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add the following text to the </a:t>
            </a:r>
            <a:r>
              <a:rPr lang="en-US" sz="1800" dirty="0" smtClean="0"/>
              <a:t>11ax </a:t>
            </a:r>
            <a:r>
              <a:rPr lang="en-US" sz="1800" dirty="0"/>
              <a:t>SFD: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r>
              <a:rPr lang="en-US" sz="1800" b="0" dirty="0"/>
              <a:t>The RU allocation signaling in the common field of HE-SIG-B signals an 8 bit  per 20MHz PPDU BW for signaling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/>
              <a:t>RU arrangement in frequency domain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Number </a:t>
            </a:r>
            <a:r>
              <a:rPr lang="en-US" sz="1800" dirty="0"/>
              <a:t>of MU-MIMO allocations: The RUs allocated for MU-MIMO and the number of users in the MU-MIMO allocations.</a:t>
            </a:r>
          </a:p>
          <a:p>
            <a:pPr lvl="1"/>
            <a:r>
              <a:rPr lang="en-US" sz="1800" dirty="0"/>
              <a:t> </a:t>
            </a:r>
            <a:r>
              <a:rPr lang="en-US" sz="1800" dirty="0" smtClean="0"/>
              <a:t>The </a:t>
            </a:r>
            <a:r>
              <a:rPr lang="en-US" sz="1800" dirty="0"/>
              <a:t>exact mapping of the 8 bit to </a:t>
            </a:r>
            <a:r>
              <a:rPr lang="en-US" sz="1800" dirty="0" smtClean="0"/>
              <a:t>the RU </a:t>
            </a:r>
            <a:r>
              <a:rPr lang="en-US" sz="1800" dirty="0"/>
              <a:t>arrangement and the number of MU-MIMO allocations is TBD.</a:t>
            </a:r>
          </a:p>
          <a:p>
            <a:pPr lvl="1"/>
            <a:r>
              <a:rPr lang="en-US" sz="1800" dirty="0"/>
              <a:t>Signaling for the center 26 unit in 80MHz is TBD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63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add the following text to the 11ax SFD: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user specific subfields of HE-SIG-B containing the per user dedicated information  include the following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STA-ID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For single-user allocations in a RU:  NSTS (Number of Spatial Streams), </a:t>
            </a:r>
            <a:r>
              <a:rPr lang="en-US" sz="1800" dirty="0" err="1"/>
              <a:t>TxBF</a:t>
            </a:r>
            <a:r>
              <a:rPr lang="en-US" sz="1800" dirty="0"/>
              <a:t> (transmit beamforming ), MCS (Modulation and Coding Scheme) and Coding (Use of LDPC)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For each user in a multi-user allocation in a RU:  Spatial </a:t>
            </a:r>
            <a:r>
              <a:rPr lang="en-US" sz="1800" dirty="0" err="1"/>
              <a:t>Configuraiton</a:t>
            </a:r>
            <a:r>
              <a:rPr lang="en-US" sz="1800" dirty="0"/>
              <a:t> Fields, MCS and Coding.</a:t>
            </a:r>
          </a:p>
          <a:p>
            <a:pPr lvl="1"/>
            <a:r>
              <a:rPr lang="en-US" sz="1800" dirty="0" smtClean="0"/>
              <a:t>Other </a:t>
            </a:r>
            <a:r>
              <a:rPr lang="en-US" sz="1800" dirty="0"/>
              <a:t>fields are TBD.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74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the following text to the 11ax SFD</a:t>
            </a:r>
            <a:r>
              <a:rPr lang="en-US" sz="2000" dirty="0" smtClean="0"/>
              <a:t>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length of the user specific </a:t>
            </a:r>
            <a:r>
              <a:rPr lang="en-US" dirty="0" smtClean="0"/>
              <a:t>subfield </a:t>
            </a:r>
            <a:r>
              <a:rPr lang="en-US" dirty="0"/>
              <a:t>in HE-SIG-B for a single-user allocation is equal to the length of the user specific subfield of each </a:t>
            </a:r>
            <a:r>
              <a:rPr lang="en-US" dirty="0" smtClean="0"/>
              <a:t>user </a:t>
            </a:r>
            <a:r>
              <a:rPr lang="en-US" dirty="0"/>
              <a:t>in a multi-user allocation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91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11ax SFD:</a:t>
            </a:r>
          </a:p>
          <a:p>
            <a:pPr lvl="1" indent="0"/>
            <a:endParaRPr lang="en-US" sz="1800" dirty="0" smtClean="0"/>
          </a:p>
          <a:p>
            <a:pPr lvl="1" indent="0"/>
            <a:r>
              <a:rPr lang="en-US" sz="1800" dirty="0" smtClean="0"/>
              <a:t>For </a:t>
            </a:r>
            <a:r>
              <a:rPr lang="en-US" sz="1800" dirty="0"/>
              <a:t>MU-MIMO allocation of RU size &gt; 20MHz, the user-specific subfields is dynamically split between two HE-SIG-B content channels(1/2) and the split is decided by the AP (on a per case basis)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9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3092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bits for RA signaling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269923"/>
              </p:ext>
            </p:extLst>
          </p:nvPr>
        </p:nvGraphicFramePr>
        <p:xfrm>
          <a:off x="990600" y="5852160"/>
          <a:ext cx="2808311" cy="54864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808311"/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996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2*996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500213"/>
              </p:ext>
            </p:extLst>
          </p:nvPr>
        </p:nvGraphicFramePr>
        <p:xfrm>
          <a:off x="1015316" y="1617752"/>
          <a:ext cx="2747299" cy="4110491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97282"/>
                <a:gridCol w="287031"/>
                <a:gridCol w="338287"/>
                <a:gridCol w="348538"/>
                <a:gridCol w="317785"/>
                <a:gridCol w="287031"/>
                <a:gridCol w="307534"/>
                <a:gridCol w="266529"/>
                <a:gridCol w="297282"/>
              </a:tblGrid>
              <a:tr h="2767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#1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#2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#3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#4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#5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#6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#7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#8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#9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52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61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52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61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61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61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52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52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61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4761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61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61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61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616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648200" y="3429000"/>
            <a:ext cx="2819400" cy="13234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8 bits are sufficient for resource allocation signaling in 20MHz PPDU BW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2" name="Right Arrow 21"/>
          <p:cNvSpPr/>
          <p:nvPr/>
        </p:nvSpPr>
        <p:spPr bwMode="auto">
          <a:xfrm>
            <a:off x="4406216" y="3870960"/>
            <a:ext cx="228600" cy="457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964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395169"/>
              </p:ext>
            </p:extLst>
          </p:nvPr>
        </p:nvGraphicFramePr>
        <p:xfrm>
          <a:off x="838200" y="1219201"/>
          <a:ext cx="7239000" cy="3483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5762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631779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314282"/>
              </p:ext>
            </p:extLst>
          </p:nvPr>
        </p:nvGraphicFramePr>
        <p:xfrm>
          <a:off x="682625" y="1371600"/>
          <a:ext cx="7467600" cy="4501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913578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746198"/>
              </p:ext>
            </p:extLst>
          </p:nvPr>
        </p:nvGraphicFramePr>
        <p:xfrm>
          <a:off x="771525" y="13716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445272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720190"/>
              </p:ext>
            </p:extLst>
          </p:nvPr>
        </p:nvGraphicFramePr>
        <p:xfrm>
          <a:off x="914400" y="14478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829876"/>
              </p:ext>
            </p:extLst>
          </p:nvPr>
        </p:nvGraphicFramePr>
        <p:xfrm>
          <a:off x="914400" y="5562600"/>
          <a:ext cx="7239000" cy="8877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468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514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514794"/>
              </p:ext>
            </p:extLst>
          </p:nvPr>
        </p:nvGraphicFramePr>
        <p:xfrm>
          <a:off x="685800" y="1371600"/>
          <a:ext cx="7620000" cy="43704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1 Infinite Loop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Cupertino,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CA 95014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+1-408-862-3055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err="1" smtClean="0">
                          <a:latin typeface="+mn-lt"/>
                          <a:ea typeface="Times New Roman"/>
                          <a:cs typeface="Arial"/>
                        </a:rPr>
                        <a:t>Joonsuk</a:t>
                      </a: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Joonsuk.kim@apple.com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78184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sz="2800" dirty="0" smtClean="0"/>
              <a:t>HE-SIG-B Structure</a:t>
            </a:r>
            <a:endParaRPr lang="en-US" sz="280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11560" y="1412776"/>
            <a:ext cx="8352928" cy="496855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The group agreed the following about HE-SIG-B structure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 smtClean="0"/>
              <a:t>HE-SIG-B </a:t>
            </a:r>
            <a:r>
              <a:rPr lang="en-GB" sz="1600" dirty="0"/>
              <a:t>is encoded on a per 20 MHz basis using BCC with common and user blocks separated in the bit domain. </a:t>
            </a:r>
            <a:endParaRPr lang="en-GB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For bandwidths ≥ 40 MHz, the number of 20 MHz </a:t>
            </a:r>
            <a:r>
              <a:rPr lang="en-GB" sz="1600" dirty="0" err="1"/>
              <a:t>subbands</a:t>
            </a:r>
            <a:r>
              <a:rPr lang="en-GB" sz="1600" dirty="0"/>
              <a:t> carrying different content is two and with structure as shown in Figure 1. Each square in the figure represents 20 MHz </a:t>
            </a:r>
            <a:r>
              <a:rPr lang="en-GB" sz="1600" dirty="0" err="1"/>
              <a:t>subband</a:t>
            </a:r>
            <a:r>
              <a:rPr lang="en-GB" sz="1600" dirty="0"/>
              <a:t> and 1/2 represents different signalling information</a:t>
            </a:r>
            <a:r>
              <a:rPr lang="en-GB" sz="16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600" b="0" dirty="0"/>
          </a:p>
          <a:p>
            <a:pPr lvl="1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sz="1600" b="0" dirty="0"/>
          </a:p>
          <a:p>
            <a:pPr lvl="1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sz="16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 smtClean="0"/>
              <a:t>HE-SIG-B </a:t>
            </a:r>
            <a:r>
              <a:rPr lang="en-GB" sz="1600" dirty="0"/>
              <a:t>has a common field followed by a user specific field, where 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200" dirty="0"/>
              <a:t>The common field includes the information for all of designated STAs to receive the PPDU in corresponding bandwidth</a:t>
            </a:r>
            <a:endParaRPr lang="en-US" sz="12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200" dirty="0"/>
              <a:t>The user specific field consists of multiple sub-fields that do not belong to the common field, where one or multiple of those sub-fields are for each designated receiving STA </a:t>
            </a:r>
            <a:endParaRPr lang="en-US" sz="12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200" dirty="0"/>
              <a:t>The boundary between the common and the user specific field is at the bit level and not the OFDM symbol </a:t>
            </a:r>
            <a:r>
              <a:rPr lang="en-GB" sz="1200" dirty="0" smtClean="0"/>
              <a:t>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The common field in HE-SIG-B contains Resource Unit (RU) allocation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140968"/>
            <a:ext cx="1484635" cy="1152128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5132986" y="3703914"/>
            <a:ext cx="3438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i="1" dirty="0">
                <a:solidFill>
                  <a:schemeClr val="tx1"/>
                </a:solidFill>
              </a:rPr>
              <a:t>Figure 1 - 20 MHz </a:t>
            </a:r>
            <a:r>
              <a:rPr lang="en-GB" sz="1400" i="1" dirty="0" err="1">
                <a:solidFill>
                  <a:schemeClr val="tx1"/>
                </a:solidFill>
              </a:rPr>
              <a:t>subchannel</a:t>
            </a:r>
            <a:r>
              <a:rPr lang="en-GB" sz="1400" i="1" dirty="0">
                <a:solidFill>
                  <a:schemeClr val="tx1"/>
                </a:solidFill>
              </a:rPr>
              <a:t> content for HE-SIG-B for bandwidths ≥ 40 MHz</a:t>
            </a:r>
            <a:endParaRPr lang="en-US" sz="1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28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We build on the progress from the last meeting by adding details 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The resource allocation information in the common part of HE-SIG-B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The size of the resource allocation information</a:t>
            </a:r>
            <a:endParaRPr lang="en-US" sz="14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Signaling information for each user in the sub-fields of the user –specific part</a:t>
            </a:r>
            <a:endParaRPr lang="en-US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Improving HE-SIG-B efficiency by load balancing for MU-MIMO allocations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Arrangement of the common and the user-specific portions for </a:t>
            </a:r>
            <a:r>
              <a:rPr lang="en-US" sz="1400" dirty="0" smtClean="0"/>
              <a:t>MU-MIMO RUs </a:t>
            </a:r>
            <a:r>
              <a:rPr lang="en-US" sz="1400" dirty="0"/>
              <a:t>&gt; </a:t>
            </a:r>
            <a:r>
              <a:rPr lang="en-US" sz="1400" dirty="0" smtClean="0"/>
              <a:t>20MHz</a:t>
            </a:r>
            <a:r>
              <a:rPr lang="en-US" sz="1400" dirty="0"/>
              <a:t>.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endParaRPr lang="en-US" sz="1600" dirty="0" smtClean="0"/>
          </a:p>
          <a:p>
            <a:pPr marL="0" indent="0"/>
            <a:endParaRPr lang="en-US" sz="1800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457200" lvl="1" indent="0"/>
            <a:r>
              <a:rPr lang="en-US" sz="1600" dirty="0" smtClean="0"/>
              <a:t> </a:t>
            </a:r>
            <a:endParaRPr lang="en-US" sz="16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398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524</TotalTime>
  <Words>2592</Words>
  <Application>Microsoft Office PowerPoint</Application>
  <PresentationFormat>On-screen Show (4:3)</PresentationFormat>
  <Paragraphs>799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802-11-Submission</vt:lpstr>
      <vt:lpstr>HE-SIG-B Contents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HE-SIG-B Structure</vt:lpstr>
      <vt:lpstr>In this presentation</vt:lpstr>
      <vt:lpstr>Resource Allocation  Signaling</vt:lpstr>
      <vt:lpstr>User Specific Fields in HE-SIG-B</vt:lpstr>
      <vt:lpstr>User Specific Fields in HE-SIG-B</vt:lpstr>
      <vt:lpstr>HE-SIG-B Multiplexing</vt:lpstr>
      <vt:lpstr>HE-SIG-B Multiplexing (80MHz)</vt:lpstr>
      <vt:lpstr>Extending Multiplexing Support to 160MHz</vt:lpstr>
      <vt:lpstr>Load Balancing for large MU-MIMO allocations</vt:lpstr>
      <vt:lpstr>Summary</vt:lpstr>
      <vt:lpstr>Summary</vt:lpstr>
      <vt:lpstr>References</vt:lpstr>
      <vt:lpstr>Straw Poll #1</vt:lpstr>
      <vt:lpstr>Straw Poll #2</vt:lpstr>
      <vt:lpstr>Straw Poll #3</vt:lpstr>
      <vt:lpstr>Straw Poll #4</vt:lpstr>
      <vt:lpstr>APPENDIX</vt:lpstr>
      <vt:lpstr>Number of bits for RA signaling</vt:lpstr>
    </vt:vector>
  </TitlesOfParts>
  <Company>SRA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Kaushik Josiam</dc:creator>
  <cp:lastModifiedBy>Kaushik Josiam</cp:lastModifiedBy>
  <cp:revision>45</cp:revision>
  <cp:lastPrinted>1601-01-01T00:00:00Z</cp:lastPrinted>
  <dcterms:created xsi:type="dcterms:W3CDTF">2015-09-12T11:12:46Z</dcterms:created>
  <dcterms:modified xsi:type="dcterms:W3CDTF">2015-09-14T00:58:35Z</dcterms:modified>
</cp:coreProperties>
</file>