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9" r:id="rId3"/>
    <p:sldId id="263" r:id="rId4"/>
    <p:sldId id="292" r:id="rId5"/>
    <p:sldId id="290" r:id="rId6"/>
    <p:sldId id="288" r:id="rId7"/>
    <p:sldId id="268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hmed Wessam (Nokia-TECH/Berkeley)" initials="AW(" lastIdx="17" clrIdx="0">
    <p:extLst>
      <p:ext uri="{19B8F6BF-5375-455C-9EA6-DF929625EA0E}">
        <p15:presenceInfo xmlns:p15="http://schemas.microsoft.com/office/powerpoint/2012/main" userId="S-1-5-21-2610070952-2089559051-1579118431-38544" providerId="AD"/>
      </p:ext>
    </p:extLst>
  </p:cmAuthor>
  <p:cmAuthor id="2" name="Choudhury Sayantan (Nokia-CTO/Berkeley)" initials="CS(" lastIdx="2" clrIdx="1">
    <p:extLst>
      <p:ext uri="{19B8F6BF-5375-455C-9EA6-DF929625EA0E}">
        <p15:presenceInfo xmlns:p15="http://schemas.microsoft.com/office/powerpoint/2012/main" userId="S-1-5-21-2610070952-2089559051-1579118431-6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21" autoAdjust="0"/>
    <p:restoredTop sz="94660"/>
  </p:normalViewPr>
  <p:slideViewPr>
    <p:cSldViewPr>
      <p:cViewPr varScale="1">
        <p:scale>
          <a:sx n="74" d="100"/>
          <a:sy n="74" d="100"/>
        </p:scale>
        <p:origin x="117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4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802.11-15/1064r0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Jarkko Kneckt, Nokia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802.11-15/1064r0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Jarkko Kneckt, Nokia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802.11-15/1064r0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802.11-15/1064r0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008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802.11-15/1064r0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802.11-15/1064r0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4213" y="604837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802.11-15/1064r0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998-00-lrlp-september-2015-agenda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775-01-0wng-integrated-long-range-low-power-operatio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Jarkko Kneckt, Nokia</a:t>
            </a:r>
          </a:p>
          <a:p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Long Range, Low Power Design Criteria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572411"/>
              </p:ext>
            </p:extLst>
          </p:nvPr>
        </p:nvGraphicFramePr>
        <p:xfrm>
          <a:off x="520700" y="2292350"/>
          <a:ext cx="7061200" cy="409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3" name="Document" r:id="rId4" imgW="8253286" imgH="4796604" progId="Word.Document.8">
                  <p:embed/>
                </p:oleObj>
              </mc:Choice>
              <mc:Fallback>
                <p:oleObj name="Document" r:id="rId4" imgW="8253286" imgH="47966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92350"/>
                        <a:ext cx="7061200" cy="4094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Jarkko Kneckt, Nokia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submission discusses about design criteria for the Long Range, Low Power (LRLP) [1].</a:t>
            </a:r>
          </a:p>
        </p:txBody>
      </p:sp>
    </p:spTree>
    <p:extLst>
      <p:ext uri="{BB962C8B-B14F-4D97-AF65-F5344CB8AC3E}">
        <p14:creationId xmlns:p14="http://schemas.microsoft.com/office/powerpoint/2010/main" val="37403016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/>
              <a:t>Jarkko Kneckt, Nokia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Introduction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LRLP targets to improve WLAN </a:t>
            </a:r>
            <a:r>
              <a:rPr lang="en-GB" dirty="0" smtClean="0"/>
              <a:t>transmission reliability</a:t>
            </a:r>
            <a:r>
              <a:rPr lang="en-GB" dirty="0"/>
              <a:t> </a:t>
            </a:r>
            <a:r>
              <a:rPr lang="en-GB" dirty="0" smtClean="0"/>
              <a:t>and range yet not being adverse to other WLAN systems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LRLP key technical components discussed in [2]: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Ultra </a:t>
            </a:r>
            <a:r>
              <a:rPr lang="fi-FI" dirty="0"/>
              <a:t>low power consumption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/>
              <a:t>Communication</a:t>
            </a:r>
            <a:r>
              <a:rPr lang="fi-FI" dirty="0" smtClean="0"/>
              <a:t> </a:t>
            </a:r>
            <a:r>
              <a:rPr lang="fi-FI" dirty="0" err="1" smtClean="0"/>
              <a:t>range</a:t>
            </a:r>
            <a:r>
              <a:rPr lang="fi-FI" dirty="0" smtClean="0"/>
              <a:t> </a:t>
            </a:r>
            <a:r>
              <a:rPr lang="fi-FI" dirty="0" err="1" smtClean="0"/>
              <a:t>extension</a:t>
            </a:r>
            <a:endParaRPr lang="fi-FI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/>
              <a:t>Coexistence</a:t>
            </a:r>
            <a:r>
              <a:rPr lang="fi-FI" dirty="0" smtClean="0"/>
              <a:t> </a:t>
            </a:r>
            <a:r>
              <a:rPr lang="fi-FI" dirty="0"/>
              <a:t>with deployed </a:t>
            </a:r>
            <a:r>
              <a:rPr lang="fi-FI" dirty="0" smtClean="0"/>
              <a:t>WLAN networks</a:t>
            </a:r>
            <a:endParaRPr lang="fi-FI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Design Criteria for LRLP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83682"/>
            <a:ext cx="7770813" cy="47082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Ultra </a:t>
            </a:r>
            <a:r>
              <a:rPr lang="fi-FI" dirty="0" smtClean="0"/>
              <a:t>low power non-AP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Operate with </a:t>
            </a:r>
            <a:r>
              <a:rPr lang="en-US" dirty="0" smtClean="0"/>
              <a:t>small </a:t>
            </a:r>
            <a:r>
              <a:rPr lang="en-US" dirty="0"/>
              <a:t>size batteries (e.g. coin cell</a:t>
            </a:r>
            <a:r>
              <a:rPr lang="en-US" dirty="0" smtClean="0"/>
              <a:t>)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Simplicity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>
                <a:solidFill>
                  <a:schemeClr val="tx1"/>
                </a:solidFill>
              </a:rPr>
              <a:t>Light-weight </a:t>
            </a:r>
            <a:r>
              <a:rPr lang="fi-FI" dirty="0">
                <a:solidFill>
                  <a:schemeClr val="tx1"/>
                </a:solidFill>
              </a:rPr>
              <a:t>non-AP STA </a:t>
            </a:r>
            <a:r>
              <a:rPr lang="fi-FI" dirty="0" smtClean="0">
                <a:solidFill>
                  <a:schemeClr val="tx1"/>
                </a:solidFill>
              </a:rPr>
              <a:t>protocol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Power consumption and complexity </a:t>
            </a:r>
            <a:r>
              <a:rPr lang="fi-FI" dirty="0" smtClean="0"/>
              <a:t>burden carried by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>
                <a:solidFill>
                  <a:schemeClr val="tx1"/>
                </a:solidFill>
              </a:rPr>
              <a:t>Enables simple non-AP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>
                <a:solidFill>
                  <a:schemeClr val="tx1"/>
                </a:solidFill>
              </a:rPr>
              <a:t>Reliability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>
                <a:solidFill>
                  <a:schemeClr val="tx1"/>
                </a:solidFill>
              </a:rPr>
              <a:t>Improved coverage edge performance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>
                <a:solidFill>
                  <a:schemeClr val="tx1"/>
                </a:solidFill>
              </a:rPr>
              <a:t>Coexistence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>
                <a:solidFill>
                  <a:schemeClr val="tx1"/>
                </a:solidFill>
              </a:rPr>
              <a:t>with </a:t>
            </a:r>
            <a:r>
              <a:rPr lang="fi-FI" dirty="0" smtClean="0">
                <a:solidFill>
                  <a:schemeClr val="tx1"/>
                </a:solidFill>
              </a:rPr>
              <a:t>legacy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smtClean="0">
                <a:solidFill>
                  <a:schemeClr val="tx1"/>
                </a:solidFill>
              </a:rPr>
              <a:t>WLAN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>
                <a:solidFill>
                  <a:schemeClr val="tx1"/>
                </a:solidFill>
              </a:rPr>
              <a:t>Mechanisms for Sub20MHz operation 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78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Ultra Low Power for LRLP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Non-AP STA operation using </a:t>
            </a:r>
            <a:r>
              <a:rPr lang="en-US" dirty="0"/>
              <a:t>sub </a:t>
            </a:r>
            <a:r>
              <a:rPr lang="en-US" dirty="0" smtClean="0"/>
              <a:t>20MHz </a:t>
            </a:r>
            <a:r>
              <a:rPr lang="en-US" dirty="0"/>
              <a:t>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Spectrum </a:t>
            </a:r>
            <a:r>
              <a:rPr lang="en-US" dirty="0"/>
              <a:t>efficient MAC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Non-AP STAs </a:t>
            </a:r>
            <a:r>
              <a:rPr lang="en-US" dirty="0"/>
              <a:t>could be </a:t>
            </a:r>
            <a:r>
              <a:rPr lang="en-US" dirty="0" smtClean="0"/>
              <a:t>grouped in </a:t>
            </a:r>
            <a:r>
              <a:rPr lang="en-US" dirty="0"/>
              <a:t>frequency and time in an efficient way </a:t>
            </a:r>
            <a:r>
              <a:rPr lang="en-US" dirty="0" smtClean="0"/>
              <a:t>exploiting 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Protocol overhead (signaling, headers etc.) </a:t>
            </a:r>
            <a:r>
              <a:rPr lang="en-US" dirty="0" smtClean="0"/>
              <a:t>minimized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92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Backwards compatibility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tx1"/>
                </a:solidFill>
              </a:rPr>
              <a:t>Non-AP STA </a:t>
            </a:r>
            <a:r>
              <a:rPr lang="fi-FI" dirty="0" smtClean="0">
                <a:solidFill>
                  <a:schemeClr val="tx1"/>
                </a:solidFill>
              </a:rPr>
              <a:t>need not to </a:t>
            </a:r>
            <a:r>
              <a:rPr lang="fi-FI" dirty="0">
                <a:solidFill>
                  <a:schemeClr val="tx1"/>
                </a:solidFill>
              </a:rPr>
              <a:t>support </a:t>
            </a:r>
            <a:r>
              <a:rPr lang="fi-FI" dirty="0" smtClean="0">
                <a:solidFill>
                  <a:schemeClr val="tx1"/>
                </a:solidFill>
              </a:rPr>
              <a:t>HE/Legacy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>
                <a:solidFill>
                  <a:schemeClr val="tx1"/>
                </a:solidFill>
              </a:rPr>
              <a:t>In order to keep device requirements minimal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AP that supports LRLP also supports  HE/Legacy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Minimum requirement for AP would be the ability to protect LRLP transmissions from HE/Legacy transmissions </a:t>
            </a:r>
            <a:r>
              <a:rPr lang="fi-FI" dirty="0" smtClean="0">
                <a:solidFill>
                  <a:schemeClr val="tx1"/>
                </a:solidFill>
              </a:rPr>
              <a:t>and vice-versa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Jarkko Kneckt, Nokia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18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LRLP </a:t>
            </a:r>
            <a:r>
              <a:rPr lang="fi-FI" dirty="0" smtClean="0"/>
              <a:t>non-AP STA supports ultra low </a:t>
            </a:r>
            <a:r>
              <a:rPr lang="fi-FI" dirty="0"/>
              <a:t>power </a:t>
            </a:r>
            <a:r>
              <a:rPr lang="fi-FI" dirty="0" smtClean="0"/>
              <a:t>operation</a:t>
            </a:r>
            <a:endParaRPr lang="fi-FI" dirty="0" smtClean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LRLP AP has both HE/legacy and LRLP modes to ensure WLAN </a:t>
            </a:r>
            <a:r>
              <a:rPr lang="fi-FI" dirty="0" err="1" smtClean="0"/>
              <a:t>coexistence</a:t>
            </a:r>
            <a:r>
              <a:rPr lang="fi-FI" dirty="0" smtClean="0"/>
              <a:t> </a:t>
            </a:r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Jarkko Kneckt, Nokia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2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Jarkko Kneckt, Nokia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fi-FI" dirty="0" smtClean="0"/>
              <a:t>[1] Agenda for LRLP </a:t>
            </a:r>
            <a:r>
              <a:rPr lang="fi-FI" dirty="0" err="1" smtClean="0"/>
              <a:t>September</a:t>
            </a:r>
            <a:r>
              <a:rPr lang="fi-FI" dirty="0" smtClean="0"/>
              <a:t> </a:t>
            </a:r>
            <a:r>
              <a:rPr lang="fi-FI" dirty="0" err="1" smtClean="0"/>
              <a:t>meeting</a:t>
            </a:r>
            <a:r>
              <a:rPr lang="fi-FI" dirty="0" smtClean="0"/>
              <a:t> </a:t>
            </a:r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mentor.ieee.org/802.11/dcn/15/11-15-0998-00-lrlp-september-2015-agenda.pptx</a:t>
            </a:r>
            <a:endParaRPr lang="en-US" u="sng" dirty="0" smtClean="0"/>
          </a:p>
          <a:p>
            <a:r>
              <a:rPr lang="en-US" dirty="0" smtClean="0"/>
              <a:t>[2] Integrated Long Range Low Power Operation for IoT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mentor.ieee.org/802.11/dcn/15/11-15-0775-01-0wng-integrated-long-range-low-power-operation.pptx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5136</TotalTime>
  <Words>363</Words>
  <Application>Microsoft Office PowerPoint</Application>
  <PresentationFormat>On-screen Show (4:3)</PresentationFormat>
  <Paragraphs>78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Long Range, Low Power Design Criteria</vt:lpstr>
      <vt:lpstr>Abstract</vt:lpstr>
      <vt:lpstr>Introduction</vt:lpstr>
      <vt:lpstr>Design Criteria for LRLP</vt:lpstr>
      <vt:lpstr>Ultra Low Power for LRLP</vt:lpstr>
      <vt:lpstr>Backwards compatibility considerations</vt:lpstr>
      <vt:lpstr>Summary</vt:lpstr>
      <vt:lpstr>References</vt:lpstr>
    </vt:vector>
  </TitlesOfParts>
  <Company>Nokia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 Range, Low Power Design Criteria</dc:title>
  <dc:creator>Kneckt Jarkko (Nokia-CTO/Espoo)</dc:creator>
  <cp:lastModifiedBy>Kneckt Jarkko (Nokia-CTO/Espoo)</cp:lastModifiedBy>
  <cp:revision>571</cp:revision>
  <cp:lastPrinted>1601-01-01T00:00:00Z</cp:lastPrinted>
  <dcterms:created xsi:type="dcterms:W3CDTF">2015-08-11T21:38:22Z</dcterms:created>
  <dcterms:modified xsi:type="dcterms:W3CDTF">2015-09-13T02:17:45Z</dcterms:modified>
</cp:coreProperties>
</file>