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81" r:id="rId2"/>
    <p:sldId id="382" r:id="rId3"/>
    <p:sldId id="388" r:id="rId4"/>
    <p:sldId id="383" r:id="rId5"/>
    <p:sldId id="384" r:id="rId6"/>
    <p:sldId id="385" r:id="rId7"/>
    <p:sldId id="386" r:id="rId8"/>
    <p:sldId id="387" r:id="rId9"/>
    <p:sldId id="379" r:id="rId10"/>
    <p:sldId id="380" r:id="rId11"/>
    <p:sldId id="377" r:id="rId12"/>
    <p:sldId id="378" r:id="rId13"/>
    <p:sldId id="364" r:id="rId14"/>
    <p:sldId id="372" r:id="rId15"/>
    <p:sldId id="366" r:id="rId16"/>
    <p:sldId id="374" r:id="rId17"/>
    <p:sldId id="373" r:id="rId1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567" autoAdjust="0"/>
  </p:normalViewPr>
  <p:slideViewPr>
    <p:cSldViewPr>
      <p:cViewPr varScale="1">
        <p:scale>
          <a:sx n="53" d="100"/>
          <a:sy n="53" d="100"/>
        </p:scale>
        <p:origin x="-13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0" y="-102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2536" y="199841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86419" y="112306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74686" y="112306"/>
            <a:ext cx="756617" cy="230832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31304" y="9908983"/>
            <a:ext cx="0" cy="184666"/>
          </a:xfrm>
          <a:noFill/>
        </p:spPr>
        <p:txBody>
          <a:bodyPr/>
          <a:lstStyle/>
          <a:p>
            <a:pPr lvl="4"/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775" y="9908983"/>
            <a:ext cx="414552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0149" y="112306"/>
            <a:ext cx="2351154" cy="230832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95452" y="9908983"/>
            <a:ext cx="193585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775" y="9908983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0149" y="112306"/>
            <a:ext cx="2351154" cy="230832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95452" y="9908983"/>
            <a:ext cx="193585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775" y="9908983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2DA8EA7-967B-44C3-81AE-E347CC116D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E488B76-7930-427E-B17C-4A951210E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30088" y="6475413"/>
            <a:ext cx="7138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smtClean="0"/>
              <a:t>Guoqing Li 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26035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802.11-15/1053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azuyuki.Sakoda@am.sony.com" TargetMode="External"/><Relationship Id="rId4" Type="http://schemas.openxmlformats.org/officeDocument/2006/relationships/hyperlink" Target="mailto:YusukeC.Tanaka@jp.sony.com" TargetMode="External"/><Relationship Id="rId5" Type="http://schemas.openxmlformats.org/officeDocument/2006/relationships/hyperlink" Target="mailto:Eisuke.Sakai@jp.sony.com" TargetMode="External"/><Relationship Id="rId6" Type="http://schemas.openxmlformats.org/officeDocument/2006/relationships/hyperlink" Target="mailto:Yuichi.Morioka@jp.sony.com" TargetMode="External"/><Relationship Id="rId7" Type="http://schemas.openxmlformats.org/officeDocument/2006/relationships/hyperlink" Target="mailto:Masahito.Mori@jp.sony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/>
              <a:t>Multi-User Block ACK Request (MU-BAR)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</a:t>
            </a:r>
            <a:r>
              <a:rPr lang="en-US" altLang="ko-KR" sz="2000" b="0" dirty="0" smtClean="0"/>
              <a:t>11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15589"/>
              </p:ext>
            </p:extLst>
          </p:nvPr>
        </p:nvGraphicFramePr>
        <p:xfrm>
          <a:off x="1066800" y="2362200"/>
          <a:ext cx="7620000" cy="38561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 smtClean="0">
                          <a:latin typeface="+mn-lt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Joonsuk.kim@apple.com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62810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define Multi-User Block ACK Request (MU-BAR) that </a:t>
            </a:r>
            <a:r>
              <a:rPr lang="en-US" dirty="0" smtClean="0"/>
              <a:t>solicits </a:t>
            </a:r>
            <a:r>
              <a:rPr lang="en-US" dirty="0"/>
              <a:t>BA/ACKs from different </a:t>
            </a:r>
            <a:r>
              <a:rPr lang="en-US" dirty="0" smtClean="0"/>
              <a:t>STAs through uplink MU transmissions </a:t>
            </a:r>
            <a:endParaRPr lang="en-US" dirty="0"/>
          </a:p>
          <a:p>
            <a:pPr lvl="1"/>
            <a:endParaRPr lang="en-US" sz="800" dirty="0" smtClean="0"/>
          </a:p>
          <a:p>
            <a:r>
              <a:rPr lang="en-US" dirty="0" smtClean="0"/>
              <a:t>MU</a:t>
            </a:r>
            <a:r>
              <a:rPr lang="en-US" dirty="0"/>
              <a:t>-BAR does not need to be transmitted in MU format, it can be transmitted in SU format</a:t>
            </a:r>
          </a:p>
          <a:p>
            <a:endParaRPr lang="en-US" sz="800" dirty="0" smtClean="0"/>
          </a:p>
          <a:p>
            <a:r>
              <a:rPr lang="en-US" dirty="0" smtClean="0"/>
              <a:t>MU-BAR can be used complementary to DL MU PPDU in terms of soliciting uplink BA/ACKs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Multi-User Block ACK Request (MU-BAR)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520934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75468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Different Use Cases of MU-BAR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7" name="Content Placeholder 5"/>
          <p:cNvSpPr txBox="1">
            <a:spLocks/>
          </p:cNvSpPr>
          <p:nvPr/>
        </p:nvSpPr>
        <p:spPr bwMode="auto">
          <a:xfrm>
            <a:off x="457200" y="1524000"/>
            <a:ext cx="807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There are multiple cases that MU-BAR is needed for unicast traffic</a:t>
            </a:r>
          </a:p>
          <a:p>
            <a:pPr lvl="1"/>
            <a:r>
              <a:rPr lang="en-US" sz="1600" dirty="0"/>
              <a:t>AP does not solicit BA from some </a:t>
            </a:r>
            <a:r>
              <a:rPr lang="en-US" sz="1600" dirty="0" smtClean="0"/>
              <a:t>STAs due to various reasons</a:t>
            </a:r>
          </a:p>
          <a:p>
            <a:pPr lvl="2"/>
            <a:r>
              <a:rPr lang="en-US" sz="1600" dirty="0" smtClean="0"/>
              <a:t>For example, AP may need to allocate enough RU to soliciting STAs so BA can be finished within EIFS. Other STAs’ BA will be solicited through BAR or MU-BAR</a:t>
            </a:r>
            <a:endParaRPr lang="en-US" sz="1600" dirty="0"/>
          </a:p>
          <a:p>
            <a:pPr lvl="1"/>
            <a:r>
              <a:rPr lang="en-US" sz="1600" dirty="0" smtClean="0"/>
              <a:t>STA is not able to decode its RU allocation, and thus no BA is sent even though AP has solicited it</a:t>
            </a:r>
          </a:p>
          <a:p>
            <a:pPr lvl="1"/>
            <a:r>
              <a:rPr lang="en-US" sz="1600" dirty="0" smtClean="0"/>
              <a:t>STA’s BA is not received at AP due to interference</a:t>
            </a:r>
          </a:p>
          <a:p>
            <a:r>
              <a:rPr lang="en-US" sz="1800" dirty="0" smtClean="0"/>
              <a:t>In these cases, MU-BAR can be used to collect the remaining in high efficiency</a:t>
            </a:r>
          </a:p>
          <a:p>
            <a:pPr lvl="1"/>
            <a:endParaRPr lang="en-US" sz="1600" dirty="0" smtClean="0"/>
          </a:p>
        </p:txBody>
      </p:sp>
      <p:sp>
        <p:nvSpPr>
          <p:cNvPr id="4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609600" y="6400800"/>
            <a:ext cx="8153400" cy="45720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85800" y="4371201"/>
            <a:ext cx="7848600" cy="2181999"/>
            <a:chOff x="533400" y="4191000"/>
            <a:chExt cx="7848600" cy="2181999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990600" y="4572000"/>
              <a:ext cx="7315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Rectangle 7"/>
            <p:cNvSpPr/>
            <p:nvPr/>
          </p:nvSpPr>
          <p:spPr bwMode="auto">
            <a:xfrm>
              <a:off x="1524000" y="4191000"/>
              <a:ext cx="10668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MU-PPDU to STA1-4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819400" y="4724400"/>
              <a:ext cx="4572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990600" y="5029200"/>
              <a:ext cx="7315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Rectangle 10"/>
            <p:cNvSpPr/>
            <p:nvPr/>
          </p:nvSpPr>
          <p:spPr bwMode="auto">
            <a:xfrm>
              <a:off x="3733800" y="4191000"/>
              <a:ext cx="8382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MU-BAR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19400" y="5181600"/>
              <a:ext cx="4572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1066800" y="5486400"/>
              <a:ext cx="7315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609600" y="441960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3400" y="4876800"/>
              <a:ext cx="540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STA1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9600" y="5285601"/>
              <a:ext cx="540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STA2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724400" y="5534799"/>
              <a:ext cx="4572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990600" y="5867400"/>
              <a:ext cx="7315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609600" y="5715000"/>
              <a:ext cx="540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STA3</a:t>
              </a:r>
              <a:endParaRPr lang="en-US" dirty="0"/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990600" y="6324600"/>
              <a:ext cx="7315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609600" y="6096000"/>
              <a:ext cx="5437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STA4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724400" y="6019800"/>
              <a:ext cx="4572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4024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Use Cases of MU-BAR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1066800" y="49530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2971800" y="4572000"/>
            <a:ext cx="838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MU-BAR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038600" y="51816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1066800" y="54864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4038600" y="57150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1143000" y="60198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85800" y="4800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09600" y="5334000"/>
            <a:ext cx="540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85800" y="5819001"/>
            <a:ext cx="540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2286000"/>
          </a:xfrm>
        </p:spPr>
        <p:txBody>
          <a:bodyPr/>
          <a:lstStyle/>
          <a:p>
            <a:r>
              <a:rPr lang="en-US" dirty="0" smtClean="0"/>
              <a:t>MU-BAR allows multicast source to collect BAs very efficiently, which provides reliability without sacrificing latency</a:t>
            </a:r>
          </a:p>
          <a:p>
            <a:r>
              <a:rPr lang="en-US" dirty="0" smtClean="0"/>
              <a:t>Using MU-BAR on multicast traffic requires some features from GCR service</a:t>
            </a:r>
          </a:p>
          <a:p>
            <a:pPr lvl="1"/>
            <a:r>
              <a:rPr lang="en-US" dirty="0" smtClean="0"/>
              <a:t>Please refer </a:t>
            </a:r>
            <a:r>
              <a:rPr lang="en-US" smtClean="0"/>
              <a:t>to [2] </a:t>
            </a:r>
            <a:r>
              <a:rPr lang="en-US" dirty="0" smtClean="0"/>
              <a:t>for more details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1447800" y="4572000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Multicast frame</a:t>
            </a:r>
          </a:p>
        </p:txBody>
      </p:sp>
      <p:sp>
        <p:nvSpPr>
          <p:cNvPr id="2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10484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533400" y="5105400"/>
            <a:ext cx="7772400" cy="1447800"/>
          </a:xfrm>
        </p:spPr>
        <p:txBody>
          <a:bodyPr/>
          <a:lstStyle/>
          <a:p>
            <a:r>
              <a:rPr lang="en-US" sz="1600" dirty="0" smtClean="0"/>
              <a:t>MU-BAR saves multiple channel access, multiple preamble, multiple SIFS</a:t>
            </a:r>
          </a:p>
          <a:p>
            <a:pPr lvl="1"/>
            <a:r>
              <a:rPr lang="en-US" sz="1600" dirty="0" smtClean="0"/>
              <a:t>For 9 STAs without collision, the saving on channel access delay and preamble time is approximately 1.2ms (assuming 40us preamble)</a:t>
            </a:r>
          </a:p>
          <a:p>
            <a:pPr lvl="1"/>
            <a:r>
              <a:rPr lang="en-US" sz="1600" dirty="0" smtClean="0"/>
              <a:t>In congested environment with more collisions, the airtime saving is even higher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Airtime Saving Using MU-BAR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14400" y="22098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295400" y="1905000"/>
            <a:ext cx="609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2362200"/>
            <a:ext cx="457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14400" y="26670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3276600" y="1905000"/>
            <a:ext cx="609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962400" y="2819400"/>
            <a:ext cx="457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990600" y="31242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33400" y="2057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2514600"/>
            <a:ext cx="540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2923401"/>
            <a:ext cx="540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838200" y="38100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1295400" y="3505200"/>
            <a:ext cx="838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MU-BAR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362200" y="40386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838200" y="43434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362200" y="45720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914400" y="4876800"/>
            <a:ext cx="731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57200" y="3657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81000" y="4191000"/>
            <a:ext cx="540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" y="4676001"/>
            <a:ext cx="540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2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4449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648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MU</a:t>
            </a:r>
            <a:r>
              <a:rPr lang="en-US" sz="2000" dirty="0"/>
              <a:t>-</a:t>
            </a:r>
            <a:r>
              <a:rPr lang="en-US" sz="2000" dirty="0" smtClean="0"/>
              <a:t>BAR is a control frame that solicits a MU PPDU which contains BAs/ACK from multiple STAs</a:t>
            </a:r>
          </a:p>
          <a:p>
            <a:endParaRPr lang="en-US" sz="600" dirty="0" smtClean="0"/>
          </a:p>
          <a:p>
            <a:r>
              <a:rPr lang="en-US" sz="2000" dirty="0" smtClean="0"/>
              <a:t>MU-BAR should contain information below</a:t>
            </a:r>
          </a:p>
          <a:p>
            <a:pPr lvl="1"/>
            <a:r>
              <a:rPr lang="en-US" sz="1800" dirty="0" smtClean="0"/>
              <a:t>STA AID that is solicited</a:t>
            </a:r>
          </a:p>
          <a:p>
            <a:pPr lvl="1"/>
            <a:r>
              <a:rPr lang="en-US" sz="1800" dirty="0" smtClean="0"/>
              <a:t>BAR control and BAR info for each STA. Some fields may be optimized</a:t>
            </a:r>
          </a:p>
          <a:p>
            <a:endParaRPr lang="en-US" sz="800" dirty="0" smtClean="0"/>
          </a:p>
          <a:p>
            <a:r>
              <a:rPr lang="en-US" sz="2000" dirty="0" smtClean="0"/>
              <a:t>MU</a:t>
            </a:r>
            <a:r>
              <a:rPr lang="en-US" sz="2000" dirty="0"/>
              <a:t>-BAR can be modified based on legacy BAR </a:t>
            </a:r>
            <a:r>
              <a:rPr lang="en-US" sz="2000" dirty="0" smtClean="0"/>
              <a:t>frame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/>
              <a:t>this case, a trigger frame is required to be used together with MU-BAR to </a:t>
            </a:r>
            <a:r>
              <a:rPr lang="en-US" sz="1800" dirty="0" smtClean="0"/>
              <a:t>specify the </a:t>
            </a:r>
            <a:r>
              <a:rPr lang="en-US" sz="1800" dirty="0"/>
              <a:t>MU PPDU transmission parameters for each STA</a:t>
            </a:r>
          </a:p>
          <a:p>
            <a:endParaRPr lang="en-US" sz="800" dirty="0"/>
          </a:p>
          <a:p>
            <a:r>
              <a:rPr lang="en-US" sz="2000" dirty="0" smtClean="0"/>
              <a:t>MU</a:t>
            </a:r>
            <a:r>
              <a:rPr lang="en-US" sz="2000" dirty="0"/>
              <a:t>-BAR can be defined as a </a:t>
            </a:r>
            <a:r>
              <a:rPr lang="en-US" sz="2000" dirty="0" smtClean="0"/>
              <a:t>special type </a:t>
            </a:r>
            <a:r>
              <a:rPr lang="en-US" sz="2000" dirty="0"/>
              <a:t>of trigger </a:t>
            </a:r>
            <a:r>
              <a:rPr lang="en-US" sz="2000" dirty="0" smtClean="0"/>
              <a:t>frame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/>
              <a:t>this case, the trigger frame shall include BAR control and BAR info in the per-STA info field</a:t>
            </a:r>
          </a:p>
          <a:p>
            <a:pPr lvl="1"/>
            <a:endParaRPr lang="en-US" sz="1600" dirty="0" smtClean="0"/>
          </a:p>
          <a:p>
            <a:endParaRPr lang="en-US" dirty="0" smtClean="0"/>
          </a:p>
          <a:p>
            <a:pPr lvl="1"/>
            <a:endParaRPr lang="en-US" sz="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MU-BAR Frame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39123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848600" cy="4724400"/>
          </a:xfrm>
        </p:spPr>
        <p:txBody>
          <a:bodyPr/>
          <a:lstStyle/>
          <a:p>
            <a:r>
              <a:rPr lang="en-US" dirty="0" smtClean="0"/>
              <a:t>Multiplexing BA/ACKs in uplink MU transmission can significantly improve efficiency</a:t>
            </a:r>
          </a:p>
          <a:p>
            <a:endParaRPr lang="en-US" dirty="0"/>
          </a:p>
          <a:p>
            <a:r>
              <a:rPr lang="en-US" dirty="0" smtClean="0"/>
              <a:t>There are multiple cases that MU-BAR frame is needed to solicit multiplexed BA/ACKs for unicast as well as multicast traffic</a:t>
            </a:r>
          </a:p>
          <a:p>
            <a:endParaRPr lang="en-US" dirty="0"/>
          </a:p>
          <a:p>
            <a:r>
              <a:rPr lang="en-US" dirty="0" smtClean="0"/>
              <a:t>MU-BAR frame format can be defined based on legacy BAR or trigger frame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8837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 MU-BAR frame </a:t>
            </a:r>
            <a:r>
              <a:rPr lang="en-US" dirty="0" smtClean="0"/>
              <a:t>to solicit BA/ACKs </a:t>
            </a:r>
            <a:r>
              <a:rPr lang="en-US" dirty="0"/>
              <a:t>from multiple </a:t>
            </a:r>
            <a:r>
              <a:rPr lang="en-US" dirty="0" smtClean="0"/>
              <a:t>STAs in UL MU transmissions?</a:t>
            </a:r>
            <a:endParaRPr lang="en-US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53711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11-15-0132-07-802.11ax SFD</a:t>
            </a:r>
          </a:p>
          <a:p>
            <a:r>
              <a:rPr lang="en-US" dirty="0" smtClean="0"/>
              <a:t>[2] 11-15-1043-00-ax-</a:t>
            </a:r>
            <a:r>
              <a:rPr lang="en-US" altLang="ja-JP" dirty="0" smtClean="0"/>
              <a:t>Overall </a:t>
            </a:r>
            <a:r>
              <a:rPr lang="en-US" altLang="ja-JP" dirty="0"/>
              <a:t>Protocol of UL MU BA</a:t>
            </a:r>
            <a:br>
              <a:rPr lang="en-US" altLang="ja-JP" dirty="0"/>
            </a:br>
            <a:r>
              <a:rPr lang="en-US" altLang="ja-JP" dirty="0"/>
              <a:t>for Multicast Transmission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72400" y="6477000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4432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379369"/>
              </p:ext>
            </p:extLst>
          </p:nvPr>
        </p:nvGraphicFramePr>
        <p:xfrm>
          <a:off x="457201" y="1295403"/>
          <a:ext cx="8001000" cy="4608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75"/>
                <a:gridCol w="1250156"/>
                <a:gridCol w="1750219"/>
                <a:gridCol w="1416844"/>
                <a:gridCol w="1916906"/>
              </a:tblGrid>
              <a:tr h="3308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Corporation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1-7-1 </a:t>
                      </a: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Konan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i-FI" altLang="ja-JP" sz="1200" dirty="0" smtClean="0">
                          <a:latin typeface="+mn-lt"/>
                        </a:rPr>
                        <a:t/>
                      </a:r>
                      <a:br>
                        <a:rPr lang="fi-FI" altLang="ja-JP" sz="1200" dirty="0" smtClean="0">
                          <a:latin typeface="+mn-lt"/>
                        </a:rPr>
                      </a:b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Minato-ku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Tokyo 108-0075, Japan</a:t>
                      </a:r>
                      <a:r>
                        <a:rPr lang="fi-FI" altLang="ja-JP" sz="12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ja-JP" altLang="en-US" sz="1200" smtClean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520934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24639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779511"/>
              </p:ext>
            </p:extLst>
          </p:nvPr>
        </p:nvGraphicFramePr>
        <p:xfrm>
          <a:off x="838200" y="1219201"/>
          <a:ext cx="7239000" cy="51920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13552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55055"/>
              </p:ext>
            </p:extLst>
          </p:nvPr>
        </p:nvGraphicFramePr>
        <p:xfrm>
          <a:off x="682625" y="1371600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296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150265"/>
              </p:ext>
            </p:extLst>
          </p:nvPr>
        </p:nvGraphicFramePr>
        <p:xfrm>
          <a:off x="771525" y="13716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5007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00543"/>
              </p:ext>
            </p:extLst>
          </p:nvPr>
        </p:nvGraphicFramePr>
        <p:xfrm>
          <a:off x="762000" y="1078644"/>
          <a:ext cx="7620000" cy="10642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877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38337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8412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646771"/>
              </p:ext>
            </p:extLst>
          </p:nvPr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85490" y="6475413"/>
            <a:ext cx="1158370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6110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sz="2000" dirty="0" smtClean="0"/>
              <a:t>Block ACK Request (BAR) in 802.11 has been used to solicit one BA at a time from a single STA </a:t>
            </a:r>
          </a:p>
          <a:p>
            <a:pPr lvl="1"/>
            <a:endParaRPr lang="en-US" sz="500" dirty="0" smtClean="0"/>
          </a:p>
          <a:p>
            <a:r>
              <a:rPr lang="en-US" sz="2000" dirty="0" smtClean="0"/>
              <a:t>With the introduction of OFDMA and MU-MIMO in 802.11ax, it is now possible to multiplex BA/ACKs from different STAs inside one MU PPDU </a:t>
            </a:r>
            <a:endParaRPr lang="en-US" sz="1600" dirty="0" smtClean="0"/>
          </a:p>
          <a:p>
            <a:pPr lvl="2"/>
            <a:endParaRPr lang="en-US" sz="500" dirty="0" smtClean="0"/>
          </a:p>
          <a:p>
            <a:r>
              <a:rPr lang="en-US" sz="2000" dirty="0"/>
              <a:t>802.11ax SFD has adopted the following text:</a:t>
            </a:r>
          </a:p>
          <a:p>
            <a:pPr lvl="1"/>
            <a:r>
              <a:rPr lang="en-US" altLang="ko-KR" dirty="0">
                <a:latin typeface="Calibri" charset="0"/>
                <a:ea typeface="Arial" charset="0"/>
                <a:cs typeface="Arial" charset="0"/>
              </a:rPr>
              <a:t>“802.11ax amendment shall include a mechanism to multiplex BA/ACK </a:t>
            </a:r>
            <a:r>
              <a:rPr lang="en-US" altLang="ko-KR" dirty="0">
                <a:solidFill>
                  <a:srgbClr val="FF0000"/>
                </a:solidFill>
                <a:latin typeface="Calibri" charset="0"/>
                <a:ea typeface="Arial" charset="0"/>
                <a:cs typeface="Arial" charset="0"/>
              </a:rPr>
              <a:t>responses to DL MU  transmission</a:t>
            </a:r>
            <a:r>
              <a:rPr lang="en-US" altLang="ko-KR" dirty="0" smtClean="0">
                <a:latin typeface="Calibri" charset="0"/>
                <a:ea typeface="Arial" charset="0"/>
                <a:cs typeface="Arial" charset="0"/>
              </a:rPr>
              <a:t>”</a:t>
            </a:r>
          </a:p>
          <a:p>
            <a:pPr lvl="1"/>
            <a:endParaRPr lang="en-US" sz="400" dirty="0" smtClean="0"/>
          </a:p>
          <a:p>
            <a:r>
              <a:rPr lang="en-US" sz="2000" dirty="0" smtClean="0"/>
              <a:t>We believe that the multiplexing of BA/ACK should not be limited to only as a response to DL MU PPDU</a:t>
            </a:r>
          </a:p>
          <a:p>
            <a:endParaRPr lang="en-US" sz="5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14800" y="6553200"/>
            <a:ext cx="71383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2564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7385490" y="6520934"/>
            <a:ext cx="11583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Guoqing Li, Apple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20851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template.potx</Template>
  <TotalTime>74481</TotalTime>
  <Words>2015</Words>
  <Application>Microsoft Macintosh PowerPoint</Application>
  <PresentationFormat>On-screen Show (4:3)</PresentationFormat>
  <Paragraphs>543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Multi-User Block ACK Request (MU-BAR)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</vt:lpstr>
      <vt:lpstr>Multi-User Block ACK Request (MU-BAR)</vt:lpstr>
      <vt:lpstr>Different Use Cases of MU-BAR</vt:lpstr>
      <vt:lpstr>Different Use Cases of MU-BAR</vt:lpstr>
      <vt:lpstr>Airtime Saving Using MU-BAR</vt:lpstr>
      <vt:lpstr>MU-BAR Frame</vt:lpstr>
      <vt:lpstr>Summary</vt:lpstr>
      <vt:lpstr>Strawpoll 1 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Guoqing Li</cp:lastModifiedBy>
  <cp:revision>1631</cp:revision>
  <cp:lastPrinted>1998-02-10T13:28:06Z</cp:lastPrinted>
  <dcterms:created xsi:type="dcterms:W3CDTF">2009-12-02T19:05:24Z</dcterms:created>
  <dcterms:modified xsi:type="dcterms:W3CDTF">2015-09-13T14:36:03Z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(2)Li1rKYQacqufIbF+UDzt7diGZw2hcmUb8TAK6tjRdyKv1FbzguPD8EZJAnkrmUpeGtgNbOX87TBMZE7gIdML6DE1Z2VdpDRYOr2tc86TTxDHvJdJzADypI65weeUK57crEZjf2f4Vl1Lzoe7bamMAmQbRWTP09hROXQAOHoS8/FFGFJXqP210is52ro0sc5HzAgAjYUCvByWFNMasEgFsahDmkee5HYMqH5Enw4zB+OKYtno</vt:lpwstr>
  </property>
  <property fmtid="{D5CDD505-2E9C-101B-9397-08002B2CF9AE}" pid="4" name="_ms_pID_7253431">
    <vt:lpwstr>nhVYoQ2FgOp8eHjcPf8D3rC8wS68b0aw/PVT8/E6K6aVl675B4b5auxE5Ip4JmPNdE3kUSgYzOCBZ38w+KEBD/HWUrCCkQe4GAE3nd1eFRX4WaUIY4d9H8Ju2xeUUm4ws2bkztthiHnDswoPzaWuk4Mq3fYFb7PsYZeE21w7PoiOGcDejpuIxdQpPNFk4cOoAngqePB7DLp3YWhx</vt:lpwstr>
  </property>
  <property fmtid="{D5CDD505-2E9C-101B-9397-08002B2CF9AE}" pid="5" name="sflag">
    <vt:lpwstr>1418870925</vt:lpwstr>
  </property>
</Properties>
</file>