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02" r:id="rId3"/>
    <p:sldId id="433" r:id="rId4"/>
    <p:sldId id="435" r:id="rId5"/>
    <p:sldId id="436" r:id="rId6"/>
    <p:sldId id="431" r:id="rId7"/>
    <p:sldId id="437" r:id="rId8"/>
    <p:sldId id="440" r:id="rId9"/>
    <p:sldId id="405" r:id="rId10"/>
    <p:sldId id="414" r:id="rId11"/>
    <p:sldId id="419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4" autoAdjust="0"/>
    <p:restoredTop sz="99548" autoAdjust="0"/>
  </p:normalViewPr>
  <p:slideViewPr>
    <p:cSldViewPr>
      <p:cViewPr>
        <p:scale>
          <a:sx n="100" d="100"/>
          <a:sy n="100" d="100"/>
        </p:scale>
        <p:origin x="-168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802.11-15/1034r0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Notification of Operating Mode Changes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2015-09-13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020295"/>
              </p:ext>
            </p:extLst>
          </p:nvPr>
        </p:nvGraphicFramePr>
        <p:xfrm>
          <a:off x="533400" y="2667000"/>
          <a:ext cx="8185150" cy="376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" name="Document" r:id="rId4" imgW="9292226" imgH="4269481" progId="Word.Document.8">
                  <p:embed/>
                </p:oleObj>
              </mc:Choice>
              <mc:Fallback>
                <p:oleObj name="Document" r:id="rId4" imgW="9292226" imgH="4269481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8185150" cy="376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</a:t>
            </a:r>
            <a:r>
              <a:rPr lang="en-US" altLang="ko-KR" dirty="0" err="1"/>
              <a:t>TGax</a:t>
            </a:r>
            <a:r>
              <a:rPr lang="en-US" altLang="ko-KR" dirty="0"/>
              <a:t> </a:t>
            </a:r>
            <a:r>
              <a:rPr lang="en-US" altLang="ko-KR" dirty="0" smtClean="0"/>
              <a:t>SFD: </a:t>
            </a:r>
            <a:endParaRPr lang="en-US" altLang="ko-KR" dirty="0"/>
          </a:p>
          <a:p>
            <a:pPr lvl="1"/>
            <a:r>
              <a:rPr lang="en-GB" altLang="ko-KR" dirty="0" smtClean="0"/>
              <a:t>6.2 </a:t>
            </a:r>
            <a:r>
              <a:rPr lang="en-GB" altLang="ko-KR" dirty="0"/>
              <a:t>Power Save</a:t>
            </a:r>
            <a:r>
              <a:rPr lang="en-GB" altLang="ko-KR" dirty="0" smtClean="0"/>
              <a:t/>
            </a:r>
            <a:br>
              <a:rPr lang="en-GB" altLang="ko-KR" dirty="0" smtClean="0"/>
            </a:br>
            <a:r>
              <a:rPr lang="en-GB" altLang="ko-KR" dirty="0" smtClean="0"/>
              <a:t>HE </a:t>
            </a:r>
            <a:r>
              <a:rPr lang="en-GB" altLang="ko-KR" dirty="0"/>
              <a:t>STA </a:t>
            </a:r>
            <a:r>
              <a:rPr lang="en-GB" altLang="ko-KR" dirty="0" smtClean="0"/>
              <a:t>may use </a:t>
            </a:r>
            <a:r>
              <a:rPr lang="en-US" altLang="ko-KR" dirty="0" smtClean="0">
                <a:ea typeface="굴림" charset="-127"/>
              </a:rPr>
              <a:t>a </a:t>
            </a:r>
            <a:r>
              <a:rPr lang="en-US" altLang="ko-KR" dirty="0">
                <a:ea typeface="굴림" charset="-127"/>
              </a:rPr>
              <a:t>notification </a:t>
            </a:r>
            <a:r>
              <a:rPr lang="en-US" altLang="ko-KR" dirty="0" smtClean="0">
                <a:ea typeface="굴림" charset="-127"/>
              </a:rPr>
              <a:t>of </a:t>
            </a:r>
            <a:r>
              <a:rPr lang="en-US" altLang="ko-KR" dirty="0">
                <a:ea typeface="굴림" charset="-127"/>
              </a:rPr>
              <a:t>its </a:t>
            </a:r>
            <a:r>
              <a:rPr lang="en-US" altLang="ko-KR" dirty="0" smtClean="0">
                <a:ea typeface="굴림" charset="-127"/>
              </a:rPr>
              <a:t>operating </a:t>
            </a:r>
            <a:r>
              <a:rPr lang="en-US" altLang="ko-KR" dirty="0">
                <a:ea typeface="굴림" charset="-127"/>
              </a:rPr>
              <a:t>mode changes for 802.11ax power saving mechanism</a:t>
            </a:r>
          </a:p>
          <a:p>
            <a:pPr lvl="1"/>
            <a:endParaRPr lang="en-US" altLang="ko-KR" dirty="0" smtClean="0">
              <a:ea typeface="굴림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6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</a:t>
            </a:r>
            <a:r>
              <a:rPr lang="en-US" altLang="ko-KR" dirty="0" err="1"/>
              <a:t>TGax</a:t>
            </a:r>
            <a:r>
              <a:rPr lang="en-US" altLang="ko-KR" dirty="0"/>
              <a:t> </a:t>
            </a:r>
            <a:r>
              <a:rPr lang="en-US" altLang="ko-KR" dirty="0" smtClean="0"/>
              <a:t>SFD: </a:t>
            </a:r>
            <a:endParaRPr lang="en-US" altLang="ko-KR" dirty="0"/>
          </a:p>
          <a:p>
            <a:pPr lvl="1"/>
            <a:r>
              <a:rPr lang="en-GB" altLang="ko-KR" dirty="0"/>
              <a:t>6.2 Power Save</a:t>
            </a:r>
            <a:r>
              <a:rPr lang="en-GB" altLang="ko-KR" dirty="0" smtClean="0"/>
              <a:t/>
            </a:r>
            <a:br>
              <a:rPr lang="en-GB" altLang="ko-KR" dirty="0" smtClean="0"/>
            </a:br>
            <a:r>
              <a:rPr lang="en-US" altLang="ko-KR" dirty="0">
                <a:ea typeface="굴림" charset="-127"/>
              </a:rPr>
              <a:t>The Operating Mode Notification frame and element specifies</a:t>
            </a:r>
          </a:p>
          <a:p>
            <a:pPr lvl="2"/>
            <a:r>
              <a:rPr lang="en-US" altLang="ko-KR" dirty="0">
                <a:ea typeface="굴림" charset="-127"/>
              </a:rPr>
              <a:t>A channel width that a STA can transmit </a:t>
            </a:r>
          </a:p>
          <a:p>
            <a:pPr lvl="2"/>
            <a:r>
              <a:rPr lang="en-US" altLang="ko-KR" dirty="0">
                <a:ea typeface="굴림" charset="-127"/>
              </a:rPr>
              <a:t>A number of spatial streams (</a:t>
            </a:r>
            <a:r>
              <a:rPr lang="en-US" altLang="ko-KR" dirty="0" err="1">
                <a:ea typeface="굴림" charset="-127"/>
              </a:rPr>
              <a:t>Tx</a:t>
            </a:r>
            <a:r>
              <a:rPr lang="en-US" altLang="ko-KR" dirty="0">
                <a:ea typeface="굴림" charset="-127"/>
              </a:rPr>
              <a:t> NSS) that a STA can </a:t>
            </a:r>
            <a:r>
              <a:rPr lang="en-US" altLang="ko-KR" dirty="0" smtClean="0">
                <a:ea typeface="굴림" charset="-127"/>
              </a:rPr>
              <a:t>transmit</a:t>
            </a:r>
          </a:p>
          <a:p>
            <a:pPr marL="457200" lvl="1" indent="0">
              <a:buNone/>
            </a:pPr>
            <a:r>
              <a:rPr lang="en-US" altLang="ko-KR" dirty="0" smtClean="0">
                <a:ea typeface="굴림" charset="-127"/>
              </a:rPr>
              <a:t>     But, a </a:t>
            </a:r>
            <a:r>
              <a:rPr lang="en-US" altLang="ko-KR" dirty="0">
                <a:ea typeface="굴림" charset="-127"/>
              </a:rPr>
              <a:t>signaling </a:t>
            </a:r>
            <a:r>
              <a:rPr lang="en-US" altLang="ko-KR" dirty="0" smtClean="0">
                <a:ea typeface="굴림" charset="-127"/>
              </a:rPr>
              <a:t>method is </a:t>
            </a:r>
            <a:r>
              <a:rPr lang="en-US" altLang="ko-KR" dirty="0">
                <a:ea typeface="굴림" charset="-127"/>
              </a:rPr>
              <a:t>TBD.</a:t>
            </a:r>
            <a:r>
              <a:rPr lang="en-US" altLang="ko-KR" dirty="0"/>
              <a:t/>
            </a:r>
            <a:br>
              <a:rPr lang="en-US" altLang="ko-KR" dirty="0"/>
            </a:br>
            <a:endParaRPr lang="en-US" altLang="ko-KR" dirty="0"/>
          </a:p>
          <a:p>
            <a:pPr marL="457200" lvl="1" indent="0">
              <a:buNone/>
            </a:pPr>
            <a:r>
              <a:rPr lang="en-GB" altLang="ko-KR" dirty="0"/>
              <a:t>	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9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>
                <a:ea typeface="굴림" charset="-127"/>
              </a:rPr>
              <a:t>802.11ac has introduced Operating </a:t>
            </a:r>
            <a:r>
              <a:rPr lang="en-US" altLang="ko-KR" dirty="0">
                <a:ea typeface="굴림" charset="-127"/>
              </a:rPr>
              <a:t>Mode Notification frame </a:t>
            </a:r>
            <a:r>
              <a:rPr lang="en-US" altLang="ko-KR" dirty="0" smtClean="0">
                <a:ea typeface="굴림" charset="-127"/>
              </a:rPr>
              <a:t>and </a:t>
            </a:r>
            <a:r>
              <a:rPr lang="en-US" altLang="ko-KR" dirty="0">
                <a:ea typeface="굴림" charset="-127"/>
              </a:rPr>
              <a:t>element for the following use </a:t>
            </a:r>
            <a:r>
              <a:rPr lang="en-US" altLang="ko-KR" dirty="0" smtClean="0">
                <a:ea typeface="굴림" charset="-127"/>
              </a:rPr>
              <a:t>cases</a:t>
            </a:r>
            <a:endParaRPr lang="en-US" altLang="ko-KR" dirty="0">
              <a:ea typeface="굴림" charset="-127"/>
            </a:endParaRPr>
          </a:p>
          <a:p>
            <a:pPr lvl="1" eaLnBrk="1" hangingPunct="1"/>
            <a:r>
              <a:rPr lang="en-US" altLang="ko-KR" dirty="0">
                <a:ea typeface="굴림" charset="-127"/>
              </a:rPr>
              <a:t>STA may change BW for performance or power save</a:t>
            </a:r>
          </a:p>
          <a:p>
            <a:pPr lvl="1" eaLnBrk="1" hangingPunct="1"/>
            <a:r>
              <a:rPr lang="en-US" altLang="ko-KR" dirty="0">
                <a:ea typeface="굴림" charset="-127"/>
              </a:rPr>
              <a:t>STA may shut down some RF chains for PS</a:t>
            </a:r>
          </a:p>
          <a:p>
            <a:pPr lvl="1" eaLnBrk="1" hangingPunct="1"/>
            <a:r>
              <a:rPr lang="en-US" altLang="ko-KR" dirty="0">
                <a:ea typeface="굴림" charset="-127"/>
              </a:rPr>
              <a:t>AP may ask whole BSS to change channel/BW </a:t>
            </a:r>
          </a:p>
          <a:p>
            <a:pPr lvl="0"/>
            <a:r>
              <a:rPr lang="en-US" altLang="ko-KR" dirty="0" smtClean="0">
                <a:ea typeface="굴림" charset="-127"/>
              </a:rPr>
              <a:t>Many commercialized 802.11ac Wi-Fi devices are supporting it </a:t>
            </a:r>
          </a:p>
          <a:p>
            <a:r>
              <a:rPr lang="en-US" altLang="ko-KR" dirty="0">
                <a:ea typeface="굴림" charset="-127"/>
              </a:rPr>
              <a:t>The Operating Mode Notification frame and element are </a:t>
            </a:r>
            <a:r>
              <a:rPr lang="en-US" altLang="ko-KR" dirty="0" smtClean="0">
                <a:ea typeface="굴림" charset="-127"/>
              </a:rPr>
              <a:t>still useful </a:t>
            </a:r>
            <a:r>
              <a:rPr lang="en-US" altLang="ko-KR" dirty="0">
                <a:ea typeface="굴림" charset="-127"/>
              </a:rPr>
              <a:t>for 802.11ax power saving </a:t>
            </a:r>
            <a:r>
              <a:rPr lang="en-US" altLang="ko-KR" dirty="0" smtClean="0">
                <a:ea typeface="굴림" charset="-127"/>
              </a:rPr>
              <a:t>mechanism and are preferred to be revised for 802.11ax</a:t>
            </a:r>
            <a:endParaRPr lang="en-US" altLang="ko-KR" dirty="0">
              <a:ea typeface="굴림" charset="-127"/>
            </a:endParaRP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8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Operating Mode Changes of HE STA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>
                <a:ea typeface="굴림" charset="-127"/>
              </a:rPr>
              <a:t>The </a:t>
            </a:r>
            <a:r>
              <a:rPr lang="en-US" altLang="ko-KR" dirty="0">
                <a:ea typeface="굴림" charset="-127"/>
              </a:rPr>
              <a:t>Operating Mode Notification </a:t>
            </a:r>
            <a:r>
              <a:rPr lang="en-US" altLang="ko-KR" dirty="0" smtClean="0">
                <a:ea typeface="굴림" charset="-127"/>
              </a:rPr>
              <a:t>frame and element are used </a:t>
            </a:r>
            <a:r>
              <a:rPr lang="en-US" altLang="ko-KR" dirty="0">
                <a:ea typeface="굴림" charset="-127"/>
              </a:rPr>
              <a:t>to notify STAs that the transmitting STA is changing its operating channel width, the maximum number of spatial streams it can receive</a:t>
            </a:r>
            <a:r>
              <a:rPr lang="en-US" altLang="ko-KR" dirty="0" smtClean="0">
                <a:ea typeface="굴림" charset="-127"/>
              </a:rPr>
              <a:t>, </a:t>
            </a:r>
            <a:r>
              <a:rPr lang="en-US" altLang="ko-KR" dirty="0">
                <a:ea typeface="굴림" charset="-127"/>
              </a:rPr>
              <a:t>or </a:t>
            </a:r>
            <a:r>
              <a:rPr lang="en-US" altLang="ko-KR" dirty="0" smtClean="0">
                <a:ea typeface="굴림" charset="-127"/>
              </a:rPr>
              <a:t>both</a:t>
            </a:r>
          </a:p>
          <a:p>
            <a:pPr lvl="1" eaLnBrk="1" hangingPunct="1"/>
            <a:r>
              <a:rPr lang="en-US" altLang="ko-KR" dirty="0" smtClean="0">
                <a:ea typeface="굴림" charset="-127"/>
              </a:rPr>
              <a:t>Definition of an </a:t>
            </a:r>
            <a:r>
              <a:rPr lang="en-US" altLang="ko-KR" dirty="0" smtClean="0"/>
              <a:t>operating </a:t>
            </a:r>
            <a:r>
              <a:rPr lang="en-US" altLang="ko-KR" dirty="0"/>
              <a:t>channel </a:t>
            </a:r>
            <a:r>
              <a:rPr lang="en-US" altLang="ko-KR" dirty="0" smtClean="0"/>
              <a:t>width from 802.11 spec</a:t>
            </a:r>
          </a:p>
          <a:p>
            <a:pPr lvl="2" eaLnBrk="1" hangingPunct="1"/>
            <a:r>
              <a:rPr lang="en-US" altLang="ko-KR" dirty="0" smtClean="0"/>
              <a:t>The </a:t>
            </a:r>
            <a:r>
              <a:rPr lang="en-US" altLang="ko-KR" dirty="0"/>
              <a:t>channel width in which the station (STA) is currently able to </a:t>
            </a:r>
            <a:r>
              <a:rPr lang="en-US" altLang="ko-KR" dirty="0" smtClean="0"/>
              <a:t>receive</a:t>
            </a:r>
            <a:endParaRPr lang="en-US" altLang="ko-KR" dirty="0" smtClean="0">
              <a:ea typeface="굴림" charset="-127"/>
            </a:endParaRPr>
          </a:p>
          <a:p>
            <a:pPr lvl="1" eaLnBrk="1" hangingPunct="1"/>
            <a:r>
              <a:rPr lang="en-US" altLang="ko-KR" dirty="0" smtClean="0">
                <a:solidFill>
                  <a:srgbClr val="FF0000"/>
                </a:solidFill>
                <a:ea typeface="굴림" charset="-127"/>
              </a:rPr>
              <a:t>Current </a:t>
            </a:r>
            <a:r>
              <a:rPr lang="en-US" altLang="ko-KR" dirty="0">
                <a:solidFill>
                  <a:srgbClr val="FF0000"/>
                </a:solidFill>
                <a:ea typeface="굴림" charset="-127"/>
              </a:rPr>
              <a:t>Operating Mode Notification frame </a:t>
            </a:r>
            <a:r>
              <a:rPr lang="en-US" altLang="ko-KR" dirty="0" smtClean="0">
                <a:solidFill>
                  <a:srgbClr val="FF0000"/>
                </a:solidFill>
                <a:ea typeface="굴림" charset="-127"/>
              </a:rPr>
              <a:t>are elemen</a:t>
            </a:r>
            <a:r>
              <a:rPr lang="en-US" altLang="ko-KR" dirty="0">
                <a:solidFill>
                  <a:srgbClr val="FF0000"/>
                </a:solidFill>
                <a:ea typeface="굴림" charset="-127"/>
              </a:rPr>
              <a:t>t</a:t>
            </a:r>
            <a:r>
              <a:rPr lang="en-US" altLang="ko-KR" dirty="0" smtClean="0">
                <a:solidFill>
                  <a:srgbClr val="FF0000"/>
                </a:solidFill>
                <a:ea typeface="굴림" charset="-127"/>
              </a:rPr>
              <a:t> are considering a </a:t>
            </a:r>
            <a:r>
              <a:rPr lang="en-US" altLang="ko-KR" dirty="0">
                <a:solidFill>
                  <a:srgbClr val="FF0000"/>
                </a:solidFill>
                <a:ea typeface="굴림" charset="-127"/>
              </a:rPr>
              <a:t>receive mode </a:t>
            </a:r>
            <a:r>
              <a:rPr lang="en-US" altLang="ko-KR" dirty="0" smtClean="0">
                <a:solidFill>
                  <a:srgbClr val="FF0000"/>
                </a:solidFill>
                <a:ea typeface="굴림" charset="-127"/>
              </a:rPr>
              <a:t>only</a:t>
            </a:r>
            <a:endParaRPr lang="en-US" altLang="ko-KR" dirty="0">
              <a:solidFill>
                <a:srgbClr val="FF0000"/>
              </a:solidFill>
              <a:ea typeface="굴림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56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Operating Mode Changes of HE STA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ko-KR" dirty="0" smtClean="0">
                <a:solidFill>
                  <a:srgbClr val="FF0000"/>
                </a:solidFill>
              </a:rPr>
              <a:t>Depending on an implementation, the operating </a:t>
            </a:r>
            <a:r>
              <a:rPr lang="en-GB" altLang="ko-KR" dirty="0">
                <a:solidFill>
                  <a:srgbClr val="FF0000"/>
                </a:solidFill>
              </a:rPr>
              <a:t>mode changes may have effect on </a:t>
            </a:r>
            <a:r>
              <a:rPr lang="en-GB" altLang="ko-KR" dirty="0" smtClean="0">
                <a:solidFill>
                  <a:srgbClr val="FF0000"/>
                </a:solidFill>
              </a:rPr>
              <a:t>a transmit mode as well</a:t>
            </a:r>
          </a:p>
          <a:p>
            <a:pPr lvl="1" eaLnBrk="1" hangingPunct="1"/>
            <a:r>
              <a:rPr lang="en-US" altLang="ko-KR" dirty="0" smtClean="0">
                <a:ea typeface="굴림" charset="-127"/>
              </a:rPr>
              <a:t>For example, a channel width and a number of spatial streams of a transmitting PPDU can be limited to values </a:t>
            </a:r>
            <a:r>
              <a:rPr lang="en-US" altLang="ko-KR" dirty="0" smtClean="0"/>
              <a:t>indicated </a:t>
            </a:r>
            <a:r>
              <a:rPr lang="en-US" altLang="ko-KR" dirty="0"/>
              <a:t>in the Operating Mode Notification frame (or element) </a:t>
            </a:r>
            <a:endParaRPr lang="en-US" altLang="ko-KR" dirty="0" smtClean="0"/>
          </a:p>
          <a:p>
            <a:pPr lvl="1" eaLnBrk="1" hangingPunct="1"/>
            <a:endParaRPr lang="en-US" altLang="ko-KR" dirty="0"/>
          </a:p>
          <a:p>
            <a:pPr marL="342900" lvl="1" indent="-342900" eaLnBrk="1" hangingPunct="1">
              <a:buFontTx/>
              <a:buChar char="•"/>
            </a:pPr>
            <a:r>
              <a:rPr lang="en-US" altLang="ko-KR" sz="2400" b="1" dirty="0" smtClean="0">
                <a:ea typeface="굴림" charset="-127"/>
              </a:rPr>
              <a:t>This effect was not an issue in 802.11ac because a channel </a:t>
            </a:r>
            <a:r>
              <a:rPr lang="en-US" altLang="ko-KR" sz="2400" b="1" dirty="0">
                <a:ea typeface="굴림" charset="-127"/>
              </a:rPr>
              <a:t>width and </a:t>
            </a:r>
            <a:r>
              <a:rPr lang="en-US" altLang="ko-KR" sz="2400" b="1" dirty="0" smtClean="0">
                <a:ea typeface="굴림" charset="-127"/>
              </a:rPr>
              <a:t>a number </a:t>
            </a:r>
            <a:r>
              <a:rPr lang="en-US" altLang="ko-KR" sz="2400" b="1" dirty="0">
                <a:ea typeface="굴림" charset="-127"/>
              </a:rPr>
              <a:t>of spatial streams of transmitting PPDU </a:t>
            </a:r>
            <a:r>
              <a:rPr lang="en-US" altLang="ko-KR" sz="2400" b="1" dirty="0" smtClean="0">
                <a:ea typeface="굴림" charset="-127"/>
              </a:rPr>
              <a:t>are in control of a STA</a:t>
            </a:r>
            <a:endParaRPr lang="en-US" altLang="ko-KR" sz="2400" b="1" dirty="0">
              <a:ea typeface="굴림" charset="-127"/>
            </a:endParaRPr>
          </a:p>
          <a:p>
            <a:pPr eaLnBrk="1" hangingPunct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41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Operating Mode Changes of HE STA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However, in 802.11ax, </a:t>
            </a:r>
            <a:r>
              <a:rPr lang="en-US" altLang="ko-KR" dirty="0" smtClean="0">
                <a:ea typeface="굴림" charset="-127"/>
              </a:rPr>
              <a:t>a channel width and a number of spatial streams of an UL MU frame are in control of AP, not</a:t>
            </a:r>
            <a:r>
              <a:rPr lang="en-US" altLang="ko-KR" sz="2400" b="1" dirty="0" smtClean="0">
                <a:ea typeface="굴림" charset="-127"/>
              </a:rPr>
              <a:t> STA</a:t>
            </a:r>
          </a:p>
          <a:p>
            <a:endParaRPr lang="en-US" altLang="ko-KR" dirty="0" smtClean="0">
              <a:ea typeface="굴림" charset="-127"/>
            </a:endParaRPr>
          </a:p>
          <a:p>
            <a:r>
              <a:rPr lang="en-US" altLang="ko-KR" dirty="0" smtClean="0">
                <a:solidFill>
                  <a:srgbClr val="FF0000"/>
                </a:solidFill>
                <a:ea typeface="굴림" charset="-127"/>
              </a:rPr>
              <a:t>Before triggering an </a:t>
            </a:r>
            <a:r>
              <a:rPr lang="en-US" altLang="ko-KR" dirty="0">
                <a:solidFill>
                  <a:srgbClr val="FF0000"/>
                </a:solidFill>
                <a:ea typeface="굴림" charset="-127"/>
              </a:rPr>
              <a:t>UL MU frame, </a:t>
            </a:r>
            <a:r>
              <a:rPr lang="en-US" altLang="ko-KR" dirty="0" smtClean="0">
                <a:solidFill>
                  <a:srgbClr val="FF0000"/>
                </a:solidFill>
                <a:ea typeface="굴림" charset="-127"/>
              </a:rPr>
              <a:t>AP should know what is </a:t>
            </a:r>
            <a:r>
              <a:rPr lang="en-US" altLang="ko-KR" dirty="0">
                <a:solidFill>
                  <a:srgbClr val="FF0000"/>
                </a:solidFill>
                <a:ea typeface="굴림" charset="-127"/>
              </a:rPr>
              <a:t>a channel width and a number of spatial streams </a:t>
            </a:r>
            <a:r>
              <a:rPr lang="en-US" altLang="ko-KR" dirty="0" smtClean="0">
                <a:solidFill>
                  <a:srgbClr val="FF0000"/>
                </a:solidFill>
                <a:ea typeface="굴림" charset="-127"/>
              </a:rPr>
              <a:t>a STA can transmit</a:t>
            </a:r>
          </a:p>
          <a:p>
            <a:pPr lvl="1"/>
            <a:r>
              <a:rPr lang="en-US" altLang="ko-KR" dirty="0">
                <a:ea typeface="굴림" charset="-127"/>
              </a:rPr>
              <a:t>Otherwise, a performance of an UL MU is degraded</a:t>
            </a:r>
            <a:endParaRPr lang="en-US" altLang="ko-KR" sz="2400" b="1" dirty="0">
              <a:ea typeface="굴림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96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Operating Mode Changes of HE STA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ko-KR" dirty="0" smtClean="0">
                <a:ea typeface="굴림" charset="-127"/>
              </a:rPr>
              <a:t>UL MU issue after change of a channel width</a:t>
            </a:r>
            <a:endParaRPr lang="en-GB" altLang="ko-KR" dirty="0" smtClean="0"/>
          </a:p>
          <a:p>
            <a:pPr lvl="1"/>
            <a:r>
              <a:rPr lang="en-US" altLang="ko-KR" dirty="0">
                <a:solidFill>
                  <a:srgbClr val="FF0000"/>
                </a:solidFill>
                <a:ea typeface="굴림" charset="-127"/>
              </a:rPr>
              <a:t>It is not clear what is a channel width that a STA can transmit after </a:t>
            </a:r>
            <a:r>
              <a:rPr lang="en-US" altLang="ko-KR" dirty="0" smtClean="0">
                <a:solidFill>
                  <a:srgbClr val="FF0000"/>
                </a:solidFill>
                <a:ea typeface="굴림" charset="-127"/>
              </a:rPr>
              <a:t>change its operating channel width through </a:t>
            </a:r>
            <a:r>
              <a:rPr lang="en-US" altLang="ko-KR" dirty="0">
                <a:solidFill>
                  <a:srgbClr val="FF0000"/>
                </a:solidFill>
              </a:rPr>
              <a:t>the Operating Mode Notification frame (or element)</a:t>
            </a:r>
            <a:endParaRPr lang="en-US" altLang="ko-KR" dirty="0" smtClean="0">
              <a:solidFill>
                <a:srgbClr val="FF0000"/>
              </a:solidFill>
              <a:ea typeface="굴림" charset="-127"/>
            </a:endParaRPr>
          </a:p>
          <a:p>
            <a:pPr lvl="2"/>
            <a:r>
              <a:rPr lang="en-US" altLang="ko-KR" dirty="0"/>
              <a:t>If a </a:t>
            </a:r>
            <a:r>
              <a:rPr lang="en-US" altLang="ko-KR" dirty="0" smtClean="0"/>
              <a:t>transmit channel width is </a:t>
            </a:r>
            <a:r>
              <a:rPr lang="en-US" altLang="ko-KR" dirty="0"/>
              <a:t>limited to a</a:t>
            </a:r>
            <a:r>
              <a:rPr lang="en-US" altLang="ko-KR" dirty="0">
                <a:ea typeface="굴림" charset="-127"/>
              </a:rPr>
              <a:t> </a:t>
            </a:r>
            <a:r>
              <a:rPr lang="en-US" altLang="ko-KR" dirty="0" smtClean="0">
                <a:ea typeface="굴림" charset="-127"/>
              </a:rPr>
              <a:t>channel width value </a:t>
            </a:r>
            <a:r>
              <a:rPr lang="en-US" altLang="ko-KR" dirty="0"/>
              <a:t>indicated in the Operating Mode Notification </a:t>
            </a:r>
            <a:r>
              <a:rPr lang="en-US" altLang="ko-KR" dirty="0" smtClean="0"/>
              <a:t>frame, </a:t>
            </a:r>
            <a:r>
              <a:rPr lang="en-US" altLang="ko-KR" dirty="0"/>
              <a:t>AP shall not trigger an UL MU frame for the STA that use a greater </a:t>
            </a:r>
            <a:r>
              <a:rPr lang="en-US" altLang="ko-KR" dirty="0" smtClean="0"/>
              <a:t>bandwidth than </a:t>
            </a:r>
            <a:r>
              <a:rPr lang="en-US" altLang="ko-KR" dirty="0"/>
              <a:t>that indicated in the Operating </a:t>
            </a:r>
            <a:r>
              <a:rPr lang="en-US" altLang="ko-KR" dirty="0" smtClean="0"/>
              <a:t>Mode Notification frame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lvl="2"/>
            <a:r>
              <a:rPr lang="en-US" altLang="ko-KR" dirty="0" smtClean="0"/>
              <a:t>Otherwise, a performance is degraded as a below figure</a:t>
            </a:r>
            <a:endParaRPr lang="en-GB" altLang="ko-KR" dirty="0"/>
          </a:p>
          <a:p>
            <a:pPr lvl="1"/>
            <a:endParaRPr lang="en-GB" altLang="ko-KR" dirty="0" smtClean="0"/>
          </a:p>
          <a:p>
            <a:pPr lvl="1"/>
            <a:endParaRPr lang="en-GB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771713"/>
            <a:ext cx="7772400" cy="162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615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Operating Mode Changes of HE STA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ko-KR" dirty="0">
                <a:ea typeface="굴림" charset="-127"/>
              </a:rPr>
              <a:t>UL MU </a:t>
            </a:r>
            <a:r>
              <a:rPr lang="en-US" altLang="ko-KR" dirty="0" smtClean="0">
                <a:ea typeface="굴림" charset="-127"/>
              </a:rPr>
              <a:t>issue after </a:t>
            </a:r>
            <a:r>
              <a:rPr lang="en-US" altLang="ko-KR" dirty="0">
                <a:ea typeface="굴림" charset="-127"/>
              </a:rPr>
              <a:t>change of </a:t>
            </a:r>
            <a:r>
              <a:rPr lang="en-US" altLang="ko-KR" dirty="0" smtClean="0">
                <a:ea typeface="굴림" charset="-127"/>
              </a:rPr>
              <a:t>a Rx NSS</a:t>
            </a:r>
            <a:endParaRPr lang="en-GB" altLang="ko-KR" dirty="0"/>
          </a:p>
          <a:p>
            <a:pPr lvl="1"/>
            <a:r>
              <a:rPr lang="en-US" altLang="ko-KR" dirty="0" smtClean="0">
                <a:solidFill>
                  <a:srgbClr val="FF0000"/>
                </a:solidFill>
                <a:ea typeface="굴림" charset="-127"/>
              </a:rPr>
              <a:t>It </a:t>
            </a:r>
            <a:r>
              <a:rPr lang="en-US" altLang="ko-KR" dirty="0">
                <a:solidFill>
                  <a:srgbClr val="FF0000"/>
                </a:solidFill>
                <a:ea typeface="굴림" charset="-127"/>
              </a:rPr>
              <a:t>is </a:t>
            </a:r>
            <a:r>
              <a:rPr lang="en-US" altLang="ko-KR" dirty="0" smtClean="0">
                <a:solidFill>
                  <a:srgbClr val="FF0000"/>
                </a:solidFill>
                <a:ea typeface="굴림" charset="-127"/>
              </a:rPr>
              <a:t>unclear what is a number of spatial streams (</a:t>
            </a:r>
            <a:r>
              <a:rPr lang="en-US" altLang="ko-KR" dirty="0" err="1">
                <a:solidFill>
                  <a:srgbClr val="FF0000"/>
                </a:solidFill>
              </a:rPr>
              <a:t>Tx</a:t>
            </a:r>
            <a:r>
              <a:rPr lang="en-US" altLang="ko-KR" dirty="0">
                <a:solidFill>
                  <a:srgbClr val="FF0000"/>
                </a:solidFill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</a:rPr>
              <a:t>NSS) </a:t>
            </a:r>
            <a:r>
              <a:rPr lang="en-US" altLang="ko-KR" dirty="0" smtClean="0">
                <a:solidFill>
                  <a:srgbClr val="FF0000"/>
                </a:solidFill>
                <a:ea typeface="굴림" charset="-127"/>
              </a:rPr>
              <a:t>that </a:t>
            </a:r>
            <a:r>
              <a:rPr lang="en-US" altLang="ko-KR" dirty="0">
                <a:solidFill>
                  <a:srgbClr val="FF0000"/>
                </a:solidFill>
                <a:ea typeface="굴림" charset="-127"/>
              </a:rPr>
              <a:t>a STA can </a:t>
            </a:r>
            <a:r>
              <a:rPr lang="en-US" altLang="ko-KR" dirty="0" smtClean="0">
                <a:solidFill>
                  <a:srgbClr val="FF0000"/>
                </a:solidFill>
                <a:ea typeface="굴림" charset="-127"/>
              </a:rPr>
              <a:t>transmit after change its Rx NSS through </a:t>
            </a:r>
            <a:r>
              <a:rPr lang="en-US" altLang="ko-KR" dirty="0" smtClean="0">
                <a:solidFill>
                  <a:srgbClr val="FF0000"/>
                </a:solidFill>
              </a:rPr>
              <a:t>the </a:t>
            </a:r>
            <a:r>
              <a:rPr lang="en-US" altLang="ko-KR" dirty="0">
                <a:solidFill>
                  <a:srgbClr val="FF0000"/>
                </a:solidFill>
              </a:rPr>
              <a:t>Operating Mode Notification frame (or element) </a:t>
            </a:r>
          </a:p>
          <a:p>
            <a:pPr lvl="2"/>
            <a:r>
              <a:rPr lang="en-US" altLang="ko-KR" dirty="0" smtClean="0"/>
              <a:t>If a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NSS is limited to a</a:t>
            </a:r>
            <a:r>
              <a:rPr lang="en-US" altLang="ko-KR" dirty="0">
                <a:ea typeface="굴림" charset="-127"/>
              </a:rPr>
              <a:t> </a:t>
            </a:r>
            <a:r>
              <a:rPr lang="en-US" altLang="ko-KR" dirty="0" smtClean="0">
                <a:ea typeface="굴림" charset="-127"/>
              </a:rPr>
              <a:t>Rx NSS value </a:t>
            </a:r>
            <a:r>
              <a:rPr lang="en-US" altLang="ko-KR" dirty="0"/>
              <a:t>indicated in the Operating Mode Notification </a:t>
            </a:r>
            <a:r>
              <a:rPr lang="en-US" altLang="ko-KR" dirty="0" smtClean="0"/>
              <a:t>frame, </a:t>
            </a:r>
            <a:r>
              <a:rPr lang="en-US" altLang="ko-KR" dirty="0"/>
              <a:t>AP shall not trigger an UL MU frame for the STA that use a greater </a:t>
            </a:r>
            <a:r>
              <a:rPr lang="en-US" altLang="ko-KR" dirty="0" smtClean="0"/>
              <a:t>number of spatial streams than </a:t>
            </a:r>
            <a:r>
              <a:rPr lang="en-US" altLang="ko-KR" dirty="0"/>
              <a:t>that indicated in the Operating Mode Notification frame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Otherwise</a:t>
            </a:r>
            <a:r>
              <a:rPr lang="en-US" altLang="ko-KR" dirty="0"/>
              <a:t>, a performance is degraded as a below figure</a:t>
            </a:r>
            <a:endParaRPr lang="en-GB" altLang="ko-KR" dirty="0"/>
          </a:p>
          <a:p>
            <a:endParaRPr lang="ko-KR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97925"/>
            <a:ext cx="7772400" cy="85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450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Operating Mode Changes of HE STA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dirty="0" smtClean="0">
                <a:ea typeface="굴림" charset="-127"/>
              </a:rPr>
              <a:t>Proposal for UL </a:t>
            </a:r>
            <a:r>
              <a:rPr lang="en-US" altLang="ko-KR" dirty="0">
                <a:ea typeface="굴림" charset="-127"/>
              </a:rPr>
              <a:t>MU </a:t>
            </a:r>
            <a:r>
              <a:rPr lang="en-US" altLang="ko-KR" dirty="0" smtClean="0">
                <a:ea typeface="굴림" charset="-127"/>
              </a:rPr>
              <a:t>issues after the operating mode changes </a:t>
            </a:r>
          </a:p>
          <a:p>
            <a:pPr lvl="1"/>
            <a:r>
              <a:rPr lang="en-US" altLang="ko-KR" dirty="0">
                <a:ea typeface="굴림" charset="-127"/>
              </a:rPr>
              <a:t>The Operating Mode Notification frame and element </a:t>
            </a:r>
            <a:r>
              <a:rPr lang="en-US" altLang="ko-KR" dirty="0" smtClean="0">
                <a:ea typeface="굴림" charset="-127"/>
              </a:rPr>
              <a:t>specifies</a:t>
            </a:r>
          </a:p>
          <a:p>
            <a:pPr lvl="2"/>
            <a:r>
              <a:rPr lang="en-US" altLang="ko-KR" dirty="0" smtClean="0">
                <a:ea typeface="굴림" charset="-127"/>
              </a:rPr>
              <a:t>A </a:t>
            </a:r>
            <a:r>
              <a:rPr lang="en-US" altLang="ko-KR" dirty="0">
                <a:ea typeface="굴림" charset="-127"/>
              </a:rPr>
              <a:t>channel width that a STA can transmit </a:t>
            </a:r>
          </a:p>
          <a:p>
            <a:pPr lvl="2"/>
            <a:r>
              <a:rPr lang="en-US" altLang="ko-KR" dirty="0" smtClean="0">
                <a:ea typeface="굴림" charset="-127"/>
              </a:rPr>
              <a:t>A </a:t>
            </a:r>
            <a:r>
              <a:rPr lang="en-US" altLang="ko-KR" dirty="0">
                <a:ea typeface="굴림" charset="-127"/>
              </a:rPr>
              <a:t>number of spatial streams (</a:t>
            </a:r>
            <a:r>
              <a:rPr lang="en-US" altLang="ko-KR" dirty="0" err="1">
                <a:ea typeface="굴림" charset="-127"/>
              </a:rPr>
              <a:t>Tx</a:t>
            </a:r>
            <a:r>
              <a:rPr lang="en-US" altLang="ko-KR" dirty="0">
                <a:ea typeface="굴림" charset="-127"/>
              </a:rPr>
              <a:t> NSS) that a STA can </a:t>
            </a:r>
            <a:r>
              <a:rPr lang="en-US" altLang="ko-KR" dirty="0" smtClean="0">
                <a:ea typeface="굴림" charset="-127"/>
              </a:rPr>
              <a:t>transmit</a:t>
            </a:r>
          </a:p>
          <a:p>
            <a:pPr lvl="1"/>
            <a:r>
              <a:rPr lang="en-US" altLang="ko-KR" dirty="0" smtClean="0">
                <a:ea typeface="굴림" charset="-127"/>
              </a:rPr>
              <a:t>But, a signaling method is TBD. The following shows one </a:t>
            </a:r>
            <a:r>
              <a:rPr lang="en-US" altLang="ko-KR" dirty="0">
                <a:ea typeface="굴림" charset="-127"/>
              </a:rPr>
              <a:t>of </a:t>
            </a:r>
            <a:r>
              <a:rPr lang="en-US" altLang="ko-KR" dirty="0" smtClean="0">
                <a:ea typeface="굴림" charset="-127"/>
              </a:rPr>
              <a:t>examples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874120"/>
              </p:ext>
            </p:extLst>
          </p:nvPr>
        </p:nvGraphicFramePr>
        <p:xfrm>
          <a:off x="1524000" y="4572000"/>
          <a:ext cx="6248400" cy="11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1143000"/>
                <a:gridCol w="838200"/>
                <a:gridCol w="838200"/>
                <a:gridCol w="1143000"/>
                <a:gridCol w="838200"/>
                <a:gridCol w="9144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Rx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dirty="0" smtClean="0"/>
                        <a:t>Channel Width</a:t>
                      </a:r>
                      <a:endParaRPr lang="ko-KR" altLang="en-US" sz="1400" dirty="0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Rx</a:t>
                      </a:r>
                      <a:r>
                        <a:rPr lang="en-US" altLang="ko-KR" sz="1400" baseline="0" dirty="0" smtClean="0"/>
                        <a:t> NSS</a:t>
                      </a:r>
                      <a:endParaRPr lang="ko-KR" altLang="en-US" sz="1400" dirty="0" smtClean="0"/>
                    </a:p>
                  </a:txBody>
                  <a:tcP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Rx NSS Type</a:t>
                      </a:r>
                      <a:endParaRPr lang="ko-KR" altLang="en-US" sz="1400" dirty="0" smtClean="0"/>
                    </a:p>
                    <a:p>
                      <a:pPr latinLnBrk="1"/>
                      <a:endParaRPr lang="ko-KR" altLang="en-US" sz="1400" dirty="0"/>
                    </a:p>
                  </a:txBody>
                  <a:tcPr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err="1" smtClean="0"/>
                        <a:t>Tx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dirty="0" smtClean="0"/>
                        <a:t>Channel Width</a:t>
                      </a:r>
                      <a:endParaRPr lang="ko-KR" altLang="en-US" sz="1400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err="1" smtClean="0"/>
                        <a:t>Tx</a:t>
                      </a:r>
                      <a:r>
                        <a:rPr lang="en-US" altLang="ko-KR" sz="1400" dirty="0" smtClean="0"/>
                        <a:t> NSS</a:t>
                      </a:r>
                      <a:endParaRPr lang="ko-KR" altLang="en-US" sz="1400" dirty="0"/>
                    </a:p>
                  </a:txBody>
                  <a:tcPr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Reserved</a:t>
                      </a:r>
                      <a:endParaRPr lang="ko-KR" altLang="en-US" sz="1400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Bits:</a:t>
                      </a:r>
                      <a:endParaRPr lang="ko-KR" altLang="en-US" sz="1400" dirty="0"/>
                    </a:p>
                  </a:txBody>
                  <a:tcPr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5</a:t>
                      </a:r>
                      <a:endParaRPr lang="ko-KR" altLang="en-US" sz="1400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84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In this presentation, the following items have been addressed</a:t>
            </a:r>
          </a:p>
          <a:p>
            <a:pPr lvl="1"/>
            <a:r>
              <a:rPr lang="en-US" altLang="ko-KR" dirty="0">
                <a:ea typeface="굴림" charset="-127"/>
              </a:rPr>
              <a:t>Operating Mode Notification frame and element are still useful for 802.11ax power saving </a:t>
            </a:r>
            <a:r>
              <a:rPr lang="en-US" altLang="ko-KR" dirty="0" smtClean="0">
                <a:ea typeface="굴림" charset="-127"/>
              </a:rPr>
              <a:t>mechanism</a:t>
            </a:r>
          </a:p>
          <a:p>
            <a:pPr lvl="1"/>
            <a:r>
              <a:rPr lang="en-US" altLang="ko-KR" dirty="0" smtClean="0">
                <a:ea typeface="굴림" charset="-127"/>
              </a:rPr>
              <a:t>UL MU issues </a:t>
            </a:r>
            <a:r>
              <a:rPr lang="en-US" altLang="ko-KR" dirty="0">
                <a:ea typeface="굴림" charset="-127"/>
              </a:rPr>
              <a:t>after the operating mode changes </a:t>
            </a:r>
            <a:r>
              <a:rPr lang="en-US" altLang="ko-KR" dirty="0" smtClean="0">
                <a:ea typeface="굴림" charset="-127"/>
              </a:rPr>
              <a:t> </a:t>
            </a:r>
            <a:endParaRPr lang="en-GB" altLang="ko-KR" dirty="0" smtClean="0"/>
          </a:p>
          <a:p>
            <a:pPr marL="0" indent="0">
              <a:buNone/>
            </a:pPr>
            <a:endParaRPr lang="en-GB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6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94351</TotalTime>
  <Words>763</Words>
  <Application>Microsoft Office PowerPoint</Application>
  <PresentationFormat>화면 슬라이드 쇼(4:3)</PresentationFormat>
  <Paragraphs>105</Paragraphs>
  <Slides>11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Notification of Operating Mode Changes</vt:lpstr>
      <vt:lpstr>Introduction</vt:lpstr>
      <vt:lpstr>Operating Mode Changes of HE STA</vt:lpstr>
      <vt:lpstr>Operating Mode Changes of HE STA</vt:lpstr>
      <vt:lpstr>Operating Mode Changes of HE STA</vt:lpstr>
      <vt:lpstr>Operating Mode Changes of HE STA</vt:lpstr>
      <vt:lpstr>Operating Mode Changes of HE STA</vt:lpstr>
      <vt:lpstr>Operating Mode Changes of HE STA</vt:lpstr>
      <vt:lpstr>Conclusion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</cp:lastModifiedBy>
  <cp:revision>1206</cp:revision>
  <cp:lastPrinted>1998-02-10T13:28:06Z</cp:lastPrinted>
  <dcterms:created xsi:type="dcterms:W3CDTF">2007-05-21T21:00:37Z</dcterms:created>
  <dcterms:modified xsi:type="dcterms:W3CDTF">2015-09-03T23:29:05Z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