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96" r:id="rId4"/>
    <p:sldId id="307" r:id="rId5"/>
    <p:sldId id="300" r:id="rId6"/>
    <p:sldId id="310" r:id="rId7"/>
    <p:sldId id="311" r:id="rId8"/>
    <p:sldId id="312" r:id="rId9"/>
    <p:sldId id="314" r:id="rId10"/>
    <p:sldId id="315" r:id="rId11"/>
    <p:sldId id="272" r:id="rId12"/>
    <p:sldId id="304" r:id="rId13"/>
    <p:sldId id="305" r:id="rId14"/>
    <p:sldId id="306" r:id="rId15"/>
    <p:sldId id="308"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33" autoAdjust="0"/>
    <p:restoredTop sz="94828" autoAdjust="0"/>
  </p:normalViewPr>
  <p:slideViewPr>
    <p:cSldViewPr showGuides="1">
      <p:cViewPr varScale="1">
        <p:scale>
          <a:sx n="94" d="100"/>
          <a:sy n="94" d="100"/>
        </p:scale>
        <p:origin x="128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15</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62959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2086963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extLst>
      <p:ext uri="{BB962C8B-B14F-4D97-AF65-F5344CB8AC3E}">
        <p14:creationId xmlns:p14="http://schemas.microsoft.com/office/powerpoint/2010/main" val="1482841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12</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2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dirty="0" smtClean="0"/>
              <a:t>Oct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11-15-1006-05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1196-00-00ai-tgai-comments-from-1st-sb.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5/11-15-1196-03-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 11</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 Nov ,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2015-08-11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532646386"/>
              </p:ext>
            </p:extLst>
          </p:nvPr>
        </p:nvGraphicFramePr>
        <p:xfrm>
          <a:off x="533400" y="3429000"/>
          <a:ext cx="8085859" cy="159575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Aug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Oct </a:t>
            </a:r>
            <a:r>
              <a:rPr lang="en-US" altLang="ja-JP" dirty="0" smtClean="0">
                <a:ea typeface="ＭＳ Ｐゴシック" pitchFamily="-84" charset="-128"/>
                <a:cs typeface="ＭＳ Ｐゴシック" pitchFamily="-84" charset="-128"/>
              </a:rPr>
              <a:t>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teleco</a:t>
            </a:r>
            <a:endParaRPr lang="en-US" altLang="ja-JP" dirty="0" smtClean="0"/>
          </a:p>
          <a:p>
            <a:pPr>
              <a:defRPr/>
            </a:pPr>
            <a:r>
              <a:rPr lang="en-US" altLang="ja-JP" dirty="0" smtClean="0"/>
              <a:t>Comment resolution </a:t>
            </a:r>
            <a:r>
              <a:rPr lang="en-US" altLang="ja-JP" dirty="0" smtClean="0"/>
              <a:t>15-1196r7</a:t>
            </a:r>
            <a:endParaRPr lang="en-US" altLang="ja-JP" dirty="0" smtClean="0"/>
          </a:p>
          <a:p>
            <a:pPr lvl="1">
              <a:defRPr/>
            </a:pPr>
            <a:r>
              <a:rPr lang="de-DE" altLang="ja-JP" dirty="0" smtClean="0"/>
              <a:t>https://</a:t>
            </a:r>
            <a:r>
              <a:rPr lang="de-DE" altLang="ja-JP" dirty="0" err="1" smtClean="0"/>
              <a:t>mentor.ieee.org</a:t>
            </a:r>
            <a:r>
              <a:rPr lang="de-DE" altLang="ja-JP" dirty="0" smtClean="0"/>
              <a:t>/802.11/</a:t>
            </a:r>
            <a:r>
              <a:rPr lang="de-DE" altLang="ja-JP" dirty="0" err="1" smtClean="0"/>
              <a:t>dcn</a:t>
            </a:r>
            <a:r>
              <a:rPr lang="de-DE" altLang="ja-JP" dirty="0" smtClean="0"/>
              <a:t>/15/11-15-1196-07-00ai-tgai-comments-from-1st-sb.xlsx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Tree>
    <p:extLst>
      <p:ext uri="{BB962C8B-B14F-4D97-AF65-F5344CB8AC3E}">
        <p14:creationId xmlns:p14="http://schemas.microsoft.com/office/powerpoint/2010/main" val="1704572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11</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Aug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16</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a:ea typeface="ＭＳ Ｐゴシック" pitchFamily="-84" charset="-128"/>
                <a:cs typeface="ＭＳ Ｐゴシック" pitchFamily="-84" charset="-128"/>
              </a:rPr>
              <a:t>Aug 11</a:t>
            </a:r>
            <a:r>
              <a:rPr lang="en-US" altLang="ja-JP" baseline="30000" dirty="0">
                <a:ea typeface="ＭＳ Ｐゴシック" pitchFamily="-84" charset="-128"/>
                <a:cs typeface="ＭＳ Ｐゴシック" pitchFamily="-84" charset="-128"/>
              </a:rPr>
              <a:t>th</a:t>
            </a:r>
            <a:r>
              <a:rPr lang="en-US" altLang="ja-JP" dirty="0">
                <a:ea typeface="ＭＳ Ｐゴシック" pitchFamily="-84" charset="-128"/>
                <a:cs typeface="ＭＳ Ｐゴシック" pitchFamily="-84" charset="-128"/>
              </a:rPr>
              <a:t>  – Nov ,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Aug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LB214</a:t>
            </a:r>
          </a:p>
          <a:p>
            <a:pPr>
              <a:defRPr/>
            </a:pPr>
            <a:r>
              <a:rPr lang="en-US" altLang="ja-JP" dirty="0" smtClean="0"/>
              <a:t>Comment resolution for CID9001 and CID9002</a:t>
            </a:r>
          </a:p>
          <a:p>
            <a:pPr>
              <a:defRPr/>
            </a:pPr>
            <a:r>
              <a:rPr lang="en-US" altLang="ja-JP" dirty="0" smtClean="0"/>
              <a:t>Plan for next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22</a:t>
            </a:r>
            <a:r>
              <a:rPr lang="en-US" altLang="ja-JP" baseline="30000" dirty="0" smtClean="0">
                <a:ea typeface="ＭＳ Ｐゴシック" pitchFamily="-84" charset="-128"/>
                <a:cs typeface="ＭＳ Ｐゴシック" pitchFamily="-84" charset="-128"/>
              </a:rPr>
              <a:t>ne</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first SB</a:t>
            </a:r>
          </a:p>
          <a:p>
            <a:pPr>
              <a:defRPr/>
            </a:pPr>
            <a:r>
              <a:rPr lang="en-US" altLang="ja-JP" dirty="0" smtClean="0"/>
              <a:t>Comment resolution</a:t>
            </a:r>
          </a:p>
          <a:p>
            <a:pPr lvl="1" algn="r">
              <a:defRPr/>
            </a:pPr>
            <a:r>
              <a:rPr lang="en-US" altLang="ja-JP" dirty="0" smtClean="0">
                <a:hlinkClick r:id="rId3"/>
              </a:rPr>
              <a:t>https</a:t>
            </a:r>
            <a:r>
              <a:rPr lang="en-US" altLang="ja-JP" dirty="0">
                <a:hlinkClick r:id="rId3"/>
              </a:rPr>
              <a:t>://mentor.ieee.org/802.11/dcn/15/11-15-1196-00-00ai-tgai-comments-from-1st-sb.xlsx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93755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29th,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Comment resolution 15-1196r3</a:t>
            </a:r>
          </a:p>
          <a:p>
            <a:pPr lvl="1">
              <a:defRPr/>
            </a:pPr>
            <a:r>
              <a:rPr lang="en-US" altLang="ja-JP" dirty="0">
                <a:hlinkClick r:id="rId3"/>
              </a:rPr>
              <a:t>https://mentor.ieee.org/802.11/dcn/15/11-15-1196-03-00ai-tgai-comments-from-1st-sb.xlsx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smtClean="0">
                <a:ea typeface="ＭＳ Ｐゴシック" pitchFamily="-84" charset="-128"/>
                <a:cs typeface="ＭＳ Ｐゴシック" pitchFamily="-84" charset="-128"/>
              </a:rPr>
              <a:t>Oct 6th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telco</a:t>
            </a:r>
            <a:endParaRPr lang="en-US" altLang="ja-JP" dirty="0" smtClean="0"/>
          </a:p>
          <a:p>
            <a:pPr>
              <a:defRPr/>
            </a:pPr>
            <a:r>
              <a:rPr lang="en-US" altLang="ja-JP" dirty="0" smtClean="0"/>
              <a:t>Comment resolution 15-1196r4</a:t>
            </a:r>
          </a:p>
          <a:p>
            <a:pPr lvl="1">
              <a:defRPr/>
            </a:pPr>
            <a:r>
              <a:rPr lang="de-DE" altLang="ja-JP" dirty="0" smtClean="0"/>
              <a:t>https://mentor.ieee.org/802.11/dcn/15/11-15-1196-04-00ai-tgai-comments-from-1st-sb.xlsx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Oct 13th,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teleco</a:t>
            </a:r>
            <a:endParaRPr lang="en-US" altLang="ja-JP" dirty="0" smtClean="0"/>
          </a:p>
          <a:p>
            <a:pPr>
              <a:defRPr/>
            </a:pPr>
            <a:r>
              <a:rPr lang="en-US" altLang="ja-JP" dirty="0" smtClean="0"/>
              <a:t>Comment resolution 15-1196r5</a:t>
            </a:r>
          </a:p>
          <a:p>
            <a:pPr lvl="1">
              <a:defRPr/>
            </a:pPr>
            <a:r>
              <a:rPr lang="de-DE" altLang="ja-JP" dirty="0" smtClean="0"/>
              <a:t>https://</a:t>
            </a:r>
            <a:r>
              <a:rPr lang="de-DE" altLang="ja-JP" dirty="0" err="1" smtClean="0"/>
              <a:t>mentor.ieee.org</a:t>
            </a:r>
            <a:r>
              <a:rPr lang="de-DE" altLang="ja-JP" dirty="0" smtClean="0"/>
              <a:t>/802.11/</a:t>
            </a:r>
            <a:r>
              <a:rPr lang="de-DE" altLang="ja-JP" dirty="0" err="1" smtClean="0"/>
              <a:t>dcn</a:t>
            </a:r>
            <a:r>
              <a:rPr lang="de-DE" altLang="ja-JP" smtClean="0"/>
              <a:t>/15/11-15-1196-05-00ai-tgai-comments-from-1st-sb.xlsx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extLst>
      <p:ext uri="{BB962C8B-B14F-4D97-AF65-F5344CB8AC3E}">
        <p14:creationId xmlns:p14="http://schemas.microsoft.com/office/powerpoint/2010/main" val="1105629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TotalTime>
  <Words>1383</Words>
  <Application>Microsoft Macintosh PowerPoint</Application>
  <PresentationFormat>画面に合わせる (4:3)</PresentationFormat>
  <Paragraphs>245</Paragraphs>
  <Slides>16</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Aug 11th  – Nov , 2015</vt:lpstr>
      <vt:lpstr>Abstract</vt:lpstr>
      <vt:lpstr>Meeting Protocol</vt:lpstr>
      <vt:lpstr>Call for Potentially Essential Patents</vt:lpstr>
      <vt:lpstr>Agenda for Aug 11th, 2015</vt:lpstr>
      <vt:lpstr>Agenda for Sep 22ne, 2015</vt:lpstr>
      <vt:lpstr>Agenda for Sep 29th, 2015</vt:lpstr>
      <vt:lpstr>Agenda for Oct 6th, 2015</vt:lpstr>
      <vt:lpstr>Agenda for Oct 13th, 2015</vt:lpstr>
      <vt:lpstr>Agenda for Oct 27th ,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Microsoft Office ユーザー</cp:lastModifiedBy>
  <cp:revision>426</cp:revision>
  <cp:lastPrinted>1998-02-10T13:28:06Z</cp:lastPrinted>
  <dcterms:created xsi:type="dcterms:W3CDTF">2015-10-06T10:29:36Z</dcterms:created>
  <dcterms:modified xsi:type="dcterms:W3CDTF">2015-10-27T13:40:21Z</dcterms:modified>
  <cp:category/>
</cp:coreProperties>
</file>