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7"/>
  </p:notesMasterIdLst>
  <p:handoutMasterIdLst>
    <p:handoutMasterId r:id="rId18"/>
  </p:handoutMasterIdLst>
  <p:sldIdLst>
    <p:sldId id="269" r:id="rId2"/>
    <p:sldId id="257" r:id="rId3"/>
    <p:sldId id="296" r:id="rId4"/>
    <p:sldId id="307" r:id="rId5"/>
    <p:sldId id="300" r:id="rId6"/>
    <p:sldId id="310" r:id="rId7"/>
    <p:sldId id="311" r:id="rId8"/>
    <p:sldId id="312" r:id="rId9"/>
    <p:sldId id="313" r:id="rId10"/>
    <p:sldId id="272" r:id="rId11"/>
    <p:sldId id="304" r:id="rId12"/>
    <p:sldId id="305" r:id="rId13"/>
    <p:sldId id="306" r:id="rId14"/>
    <p:sldId id="308" r:id="rId15"/>
    <p:sldId id="29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160">
          <p15:clr>
            <a:srgbClr val="A4A3A4"/>
          </p15:clr>
        </p15:guide>
        <p15:guide id="2" pos="2880">
          <p15:clr>
            <a:srgbClr val="A4A3A4"/>
          </p15:clr>
        </p15:guide>
      </p15:sldGuideLst>
    </p:ext>
    <p:ext uri="{2D200454-40CA-4A62-9FC3-DE9A4176ACB9}">
      <p15:notes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 uri="{FD5EFAAD-0ECE-453E-9831-46B23BE46B34}">
      <p15:chartTrackingRefBased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10" autoAdjust="0"/>
    <p:restoredTop sz="94715" autoAdjust="0"/>
  </p:normalViewPr>
  <p:slideViewPr>
    <p:cSldViewPr showGuides="1">
      <p:cViewPr varScale="1">
        <p:scale>
          <a:sx n="118" d="100"/>
          <a:sy n="118" d="100"/>
        </p:scale>
        <p:origin x="-60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‹Nr.›</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‹Nr.›</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19600867"/>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93508921"/>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29593614"/>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27495994"/>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8</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27495994"/>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fld id="{CCFC3D35-DAC2-6347-8D39-D1FE9831D6DD}" type="slidenum">
              <a:rPr lang="en-US"/>
              <a:pPr/>
              <a:t>11</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86577616"/>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fld id="{78E30CDE-C948-7B49-AE34-C50883FF4445}" type="slidenum">
              <a:rPr lang="en-US"/>
              <a:pPr/>
              <a:t>14</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58095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‹Nr.›</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‹Nr.›</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‹Nr.›</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‹Nr.›</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‹Nr.›</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‹Nr.›</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‹Nr.›</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‹Nr.›</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‹Nr.›</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‹Nr.›</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‹Nr.›</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24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dirty="0" smtClean="0"/>
              <a:t>Oct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Hiroshi Mano (KDTI)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‹Nr.›</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doc.:11-15-1006-03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5/11-15-1196-00-00ai-tgai-comments-from-1st-sb.xls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5/11-15-1196-03-00ai-tgai-comments-from-1st-sb.xls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Aug 11</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 Nov , 2015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2015-08-11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32646386"/>
              </p:ext>
            </p:extLst>
          </p:nvPr>
        </p:nvGraphicFramePr>
        <p:xfrm>
          <a:off x="533400" y="3429000"/>
          <a:ext cx="8085859" cy="1595755"/>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Marc EMMELMANN</a:t>
                      </a:r>
                      <a:endParaRPr kumimoji="1" lang="ja-JP" sz="1300" b="1"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SELF</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Berlin, Germany</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+49 177 213 12 05</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emmelmann@ieee.org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Aug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10</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en-US" altLang="ja-JP" smtClean="0"/>
              <a:t>Aug 2015</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11</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12</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en-US" altLang="ja-JP" smtClean="0"/>
              <a:t>Aug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13</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en-US" altLang="ja-JP" smtClean="0"/>
              <a:t>Aug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14</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15</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a:t>
            </a:r>
            <a:r>
              <a:rPr lang="en-US" altLang="ja-JP" dirty="0">
                <a:ea typeface="ＭＳ Ｐゴシック" pitchFamily="-84" charset="-128"/>
                <a:cs typeface="ＭＳ Ｐゴシック" pitchFamily="-84" charset="-128"/>
              </a:rPr>
              <a:t>Aug 11</a:t>
            </a:r>
            <a:r>
              <a:rPr lang="en-US" altLang="ja-JP" baseline="30000" dirty="0">
                <a:ea typeface="ＭＳ Ｐゴシック" pitchFamily="-84" charset="-128"/>
                <a:cs typeface="ＭＳ Ｐゴシック" pitchFamily="-84" charset="-128"/>
              </a:rPr>
              <a:t>th</a:t>
            </a:r>
            <a:r>
              <a:rPr lang="en-US" altLang="ja-JP" dirty="0">
                <a:ea typeface="ＭＳ Ｐゴシック" pitchFamily="-84" charset="-128"/>
                <a:cs typeface="ＭＳ Ｐゴシック" pitchFamily="-84" charset="-128"/>
              </a:rPr>
              <a:t>  – Nov , 2015</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Aug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Roll call</a:t>
            </a:r>
          </a:p>
          <a:p>
            <a:pPr>
              <a:defRPr/>
            </a:pPr>
            <a:r>
              <a:rPr lang="en-US" altLang="ja-JP" dirty="0" smtClean="0"/>
              <a:t>Status report of LB214</a:t>
            </a:r>
          </a:p>
          <a:p>
            <a:pPr>
              <a:defRPr/>
            </a:pPr>
            <a:r>
              <a:rPr lang="en-US" altLang="ja-JP" dirty="0" smtClean="0"/>
              <a:t>Comment resolution for CID9001 and CID9002</a:t>
            </a:r>
          </a:p>
          <a:p>
            <a:pPr>
              <a:defRPr/>
            </a:pPr>
            <a:r>
              <a:rPr lang="en-US" altLang="ja-JP" dirty="0" smtClean="0"/>
              <a:t>Plan for next</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Sep 22</a:t>
            </a:r>
            <a:r>
              <a:rPr lang="en-US" altLang="ja-JP" baseline="30000" dirty="0" smtClean="0">
                <a:ea typeface="ＭＳ Ｐゴシック" pitchFamily="-84" charset="-128"/>
                <a:cs typeface="ＭＳ Ｐゴシック" pitchFamily="-84" charset="-128"/>
              </a:rPr>
              <a:t>ne</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Roll call</a:t>
            </a:r>
          </a:p>
          <a:p>
            <a:pPr>
              <a:defRPr/>
            </a:pPr>
            <a:r>
              <a:rPr lang="en-US" altLang="ja-JP" dirty="0" smtClean="0"/>
              <a:t>Status report of first SB</a:t>
            </a:r>
          </a:p>
          <a:p>
            <a:pPr>
              <a:defRPr/>
            </a:pPr>
            <a:r>
              <a:rPr lang="en-US" altLang="ja-JP" dirty="0" smtClean="0"/>
              <a:t>Comment resolution</a:t>
            </a:r>
          </a:p>
          <a:p>
            <a:pPr lvl="1" algn="r">
              <a:defRPr/>
            </a:pPr>
            <a:r>
              <a:rPr lang="en-US" altLang="ja-JP" dirty="0" smtClean="0">
                <a:hlinkClick r:id="rId3"/>
              </a:rPr>
              <a:t>https</a:t>
            </a:r>
            <a:r>
              <a:rPr lang="en-US" altLang="ja-JP" dirty="0">
                <a:hlinkClick r:id="rId3"/>
              </a:rPr>
              <a:t>://mentor.ieee.org/802.11/dcn/15/11-15-1196-00-00ai-tgai-comments-from-1st-sb.xlsx</a:t>
            </a:r>
            <a:endParaRPr lang="en-US" altLang="ja-JP" dirty="0" smtClean="0"/>
          </a:p>
          <a:p>
            <a:pPr>
              <a:defRPr/>
            </a:pPr>
            <a:r>
              <a:rPr lang="en-US" altLang="ja-JP" dirty="0" smtClean="0"/>
              <a:t>Plan for next call</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37558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Sep 29th,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Comment resolution 15-1196r3</a:t>
            </a:r>
          </a:p>
          <a:p>
            <a:pPr lvl="1">
              <a:defRPr/>
            </a:pPr>
            <a:r>
              <a:rPr lang="en-US" altLang="ja-JP" dirty="0">
                <a:hlinkClick r:id="rId3"/>
              </a:rPr>
              <a:t>https://mentor.ieee.org/802.11/dcn/15/11-15-1196-03-00ai-tgai-comments-from-1st-sb.xlsx</a:t>
            </a:r>
            <a:endParaRPr lang="en-US" altLang="ja-JP" dirty="0" smtClean="0"/>
          </a:p>
          <a:p>
            <a:pPr>
              <a:defRPr/>
            </a:pPr>
            <a:r>
              <a:rPr lang="en-US" altLang="ja-JP" dirty="0" smtClean="0"/>
              <a:t>Plan for next call</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26371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Oct 5th,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Approval of resolutions from last </a:t>
            </a:r>
            <a:r>
              <a:rPr lang="en-US" altLang="ja-JP" dirty="0" err="1" smtClean="0"/>
              <a:t>telco</a:t>
            </a:r>
            <a:endParaRPr lang="en-US" altLang="ja-JP" dirty="0" smtClean="0"/>
          </a:p>
          <a:p>
            <a:pPr>
              <a:defRPr/>
            </a:pPr>
            <a:r>
              <a:rPr lang="en-US" altLang="ja-JP" dirty="0" smtClean="0"/>
              <a:t>Comment resolution 15-1196r4</a:t>
            </a:r>
          </a:p>
          <a:p>
            <a:pPr lvl="1">
              <a:defRPr/>
            </a:pPr>
            <a:r>
              <a:rPr lang="de-DE" altLang="ja-JP" dirty="0" smtClean="0"/>
              <a:t>https://mentor.ieee.org/802.11/dcn/15/11-15-1196-04-00ai-tgai-comments-from-1st-</a:t>
            </a:r>
            <a:r>
              <a:rPr lang="de-DE" altLang="ja-JP" dirty="0" smtClean="0"/>
              <a:t>sb.xlsx</a:t>
            </a:r>
            <a:endParaRPr lang="en-US" altLang="ja-JP" dirty="0" smtClean="0"/>
          </a:p>
          <a:p>
            <a:pPr>
              <a:defRPr/>
            </a:pPr>
            <a:r>
              <a:rPr lang="en-US" altLang="ja-JP" dirty="0" smtClean="0"/>
              <a:t>Plan for next week</a:t>
            </a:r>
          </a:p>
          <a:p>
            <a:pPr>
              <a:defRPr/>
            </a:pPr>
            <a:r>
              <a:rPr lang="en-US" altLang="ja-JP" dirty="0" smtClean="0"/>
              <a:t>Editor report</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8</a:t>
            </a:fld>
            <a:endParaRPr lang="en-US" altLang="ja-JP" smtClean="0">
              <a:latin typeface="Times New Roman" pitchFamily="-8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26371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#282</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smtClean="0"/>
              <a:t>2015-09</a:t>
            </a:r>
            <a:r>
              <a:rPr lang="de-DE" smtClean="0"/>
              <a:t>-</a:t>
            </a:r>
            <a:r>
              <a:rPr lang="de-DE" smtClean="0"/>
              <a:t>29-</a:t>
            </a:r>
            <a:r>
              <a:rPr lang="de-DE" smtClean="0"/>
              <a:t>Telco</a:t>
            </a:r>
            <a:r>
              <a:rPr lang="en-US" dirty="0" smtClean="0"/>
              <a:t>” tab of </a:t>
            </a:r>
            <a:r>
              <a:rPr lang="de-DE" altLang="ja-JP" dirty="0" smtClean="0"/>
              <a:t>11-15-1196-</a:t>
            </a:r>
            <a:r>
              <a:rPr lang="de-DE" altLang="ja-JP" dirty="0" smtClean="0"/>
              <a:t>04</a:t>
            </a:r>
          </a:p>
          <a:p>
            <a:endParaRPr lang="de-DE" dirty="0" smtClean="0"/>
          </a:p>
          <a:p>
            <a:pPr lvl="1"/>
            <a:r>
              <a:rPr lang="de-DE" dirty="0" err="1" smtClean="0"/>
              <a:t>Mover</a:t>
            </a:r>
            <a:r>
              <a:rPr lang="de-DE" dirty="0" smtClean="0"/>
              <a:t>:</a:t>
            </a:r>
          </a:p>
          <a:p>
            <a:pPr lvl="1"/>
            <a:r>
              <a:rPr lang="de-DE" dirty="0" smtClean="0"/>
              <a:t>Second:</a:t>
            </a:r>
          </a:p>
          <a:p>
            <a:pPr lvl="1"/>
            <a:r>
              <a:rPr lang="de-DE" dirty="0" smtClean="0"/>
              <a:t>Y/N/A:</a:t>
            </a:r>
          </a:p>
          <a:p>
            <a:pPr lvl="1"/>
            <a:endParaRPr lang="de-DE" dirty="0" smtClean="0"/>
          </a:p>
          <a:p>
            <a:pPr lvl="1"/>
            <a:endParaRPr lang="de-DE" dirty="0" smtClean="0"/>
          </a:p>
          <a:p>
            <a:r>
              <a:rPr lang="de-DE" dirty="0" smtClean="0"/>
              <a:t>Note: </a:t>
            </a:r>
            <a:r>
              <a:rPr lang="de-DE" dirty="0" err="1" smtClean="0"/>
              <a:t>this</a:t>
            </a:r>
            <a:r>
              <a:rPr lang="de-DE" dirty="0" smtClean="0"/>
              <a:t> </a:t>
            </a:r>
            <a:r>
              <a:rPr lang="de-DE" dirty="0" err="1" smtClean="0"/>
              <a:t>motion</a:t>
            </a:r>
            <a:r>
              <a:rPr lang="de-DE" dirty="0" smtClean="0"/>
              <a:t> will </a:t>
            </a:r>
            <a:r>
              <a:rPr lang="de-DE" dirty="0" err="1" smtClean="0"/>
              <a:t>be</a:t>
            </a:r>
            <a:r>
              <a:rPr lang="de-DE" dirty="0" smtClean="0"/>
              <a:t> </a:t>
            </a:r>
            <a:r>
              <a:rPr lang="de-DE" dirty="0" err="1" smtClean="0"/>
              <a:t>included</a:t>
            </a:r>
            <a:r>
              <a:rPr lang="de-DE" dirty="0" smtClean="0"/>
              <a:t> in </a:t>
            </a:r>
            <a:r>
              <a:rPr lang="de-DE" dirty="0" err="1" smtClean="0"/>
              <a:t>the</a:t>
            </a:r>
            <a:r>
              <a:rPr lang="de-DE" dirty="0" smtClean="0"/>
              <a:t> </a:t>
            </a:r>
            <a:r>
              <a:rPr lang="de-DE" dirty="0" err="1" smtClean="0"/>
              <a:t>Tgai</a:t>
            </a:r>
            <a:r>
              <a:rPr lang="de-DE" dirty="0" smtClean="0"/>
              <a:t> </a:t>
            </a:r>
            <a:r>
              <a:rPr lang="de-DE" dirty="0" err="1" smtClean="0"/>
              <a:t>motion</a:t>
            </a:r>
            <a:r>
              <a:rPr lang="de-DE" dirty="0" smtClean="0"/>
              <a:t> deck (11-13/1186).</a:t>
            </a:r>
            <a:endParaRPr lang="en-US" dirty="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9</a:t>
            </a:fld>
            <a:endParaRPr lang="en-US" altLang="ja-JP"/>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2201</Words>
  <Application>Microsoft Macintosh PowerPoint</Application>
  <PresentationFormat>Bildschirmpräsentation (4:3)</PresentationFormat>
  <Paragraphs>223</Paragraphs>
  <Slides>15</Slides>
  <Notes>8</Notes>
  <HiddenSlides>0</HiddenSlides>
  <MMClips>0</MMClips>
  <ScaleCrop>false</ScaleCrop>
  <HeadingPairs>
    <vt:vector size="4" baseType="variant">
      <vt:variant>
        <vt:lpstr>Entwurfsvorlage</vt:lpstr>
      </vt:variant>
      <vt:variant>
        <vt:i4>1</vt:i4>
      </vt:variant>
      <vt:variant>
        <vt:lpstr>Folientitel</vt:lpstr>
      </vt:variant>
      <vt:variant>
        <vt:i4>15</vt:i4>
      </vt:variant>
    </vt:vector>
  </HeadingPairs>
  <TitlesOfParts>
    <vt:vector size="16" baseType="lpstr">
      <vt:lpstr>802-11-Submission</vt:lpstr>
      <vt:lpstr>IEEE 802.11 TGai Fast Initial Link Setup  Teleconference Agenda for Aug 11th  – Nov , 2015</vt:lpstr>
      <vt:lpstr>Abstract</vt:lpstr>
      <vt:lpstr>Meeting Protocol</vt:lpstr>
      <vt:lpstr>Call for Potentially Essential Patents</vt:lpstr>
      <vt:lpstr>Agenda for Aug 11th, 2015</vt:lpstr>
      <vt:lpstr>Agenda for Sep 22ne, 2015</vt:lpstr>
      <vt:lpstr>Agenda for Sep 29th, 2015</vt:lpstr>
      <vt:lpstr>Agenda for Oct 5th, 2015</vt:lpstr>
      <vt:lpstr>Motion #282</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Marc Emmelmann</cp:lastModifiedBy>
  <cp:revision>420</cp:revision>
  <cp:lastPrinted>1998-02-10T13:28:06Z</cp:lastPrinted>
  <dcterms:created xsi:type="dcterms:W3CDTF">2015-10-06T10:29:36Z</dcterms:created>
  <dcterms:modified xsi:type="dcterms:W3CDTF">2015-10-06T10:36:45Z</dcterms:modified>
  <cp:category/>
</cp:coreProperties>
</file>