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9" r:id="rId2"/>
    <p:sldId id="429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97" autoAdjust="0"/>
    <p:restoredTop sz="94671" autoAdjust="0"/>
  </p:normalViewPr>
  <p:slideViewPr>
    <p:cSldViewPr>
      <p:cViewPr varScale="1">
        <p:scale>
          <a:sx n="112" d="100"/>
          <a:sy n="112" d="100"/>
        </p:scale>
        <p:origin x="65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60"/>
    </p:cViewPr>
  </p:sorter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7048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74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Tim Godfrey (EPRI)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802.11-15/0998r0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altLang="ko-KR" dirty="0" smtClean="0"/>
              <a:t>September </a:t>
            </a:r>
            <a:r>
              <a:rPr lang="en-US" dirty="0" smtClean="0"/>
              <a:t>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5305" y="6475413"/>
            <a:ext cx="1278620" cy="184666"/>
          </a:xfrm>
          <a:noFill/>
        </p:spPr>
        <p:txBody>
          <a:bodyPr/>
          <a:lstStyle/>
          <a:p>
            <a:r>
              <a:rPr lang="en-US" dirty="0" smtClean="0"/>
              <a:t>Tim Godfrey (EPRI)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 LRLP TIG</a:t>
            </a:r>
            <a:br>
              <a:rPr lang="en-US" dirty="0" smtClean="0"/>
            </a:br>
            <a:r>
              <a:rPr lang="en-US" dirty="0" smtClean="0"/>
              <a:t>Long Range Low Power </a:t>
            </a:r>
            <a:br>
              <a:rPr lang="en-US" dirty="0" smtClean="0"/>
            </a:br>
            <a:r>
              <a:rPr lang="en-US" dirty="0" smtClean="0"/>
              <a:t>September 2015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2015-08-06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771874"/>
              </p:ext>
            </p:extLst>
          </p:nvPr>
        </p:nvGraphicFramePr>
        <p:xfrm>
          <a:off x="541338" y="2654300"/>
          <a:ext cx="8061325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" name="Document" r:id="rId5" imgW="8691842" imgH="4136725" progId="Word.Document.8">
                  <p:embed/>
                </p:oleObj>
              </mc:Choice>
              <mc:Fallback>
                <p:oleObj name="Document" r:id="rId5" imgW="8691842" imgH="4136725" progId="Word.Document.8">
                  <p:embed/>
                  <p:pic>
                    <p:nvPicPr>
                      <p:cNvPr id="0" name="Picture 8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654300"/>
                        <a:ext cx="8061325" cy="3844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 LRLP TIG Agenda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 marL="609600" indent="-609600"/>
            <a:r>
              <a:rPr lang="en-US" dirty="0" smtClean="0"/>
              <a:t>Call for a secretary</a:t>
            </a:r>
          </a:p>
          <a:p>
            <a:pPr marL="609600" indent="-609600"/>
            <a:r>
              <a:rPr lang="en-US" dirty="0" smtClean="0"/>
              <a:t>Review policy </a:t>
            </a:r>
            <a:r>
              <a:rPr lang="en-US" dirty="0"/>
              <a:t>and </a:t>
            </a:r>
            <a:r>
              <a:rPr lang="en-US" dirty="0" smtClean="0"/>
              <a:t>procedures for non-PAR meeting</a:t>
            </a:r>
            <a:endParaRPr lang="en-US" dirty="0" smtClean="0"/>
          </a:p>
          <a:p>
            <a:pPr marL="609600" indent="-609600"/>
            <a:r>
              <a:rPr lang="en-US" dirty="0" smtClean="0"/>
              <a:t>Review of contributions, </a:t>
            </a:r>
            <a:r>
              <a:rPr lang="en-US" dirty="0" smtClean="0"/>
              <a:t>order of </a:t>
            </a:r>
            <a:r>
              <a:rPr lang="en-US" dirty="0" smtClean="0"/>
              <a:t>presentation</a:t>
            </a:r>
            <a:endParaRPr lang="en-US" dirty="0" smtClean="0"/>
          </a:p>
          <a:p>
            <a:pPr marL="609600" indent="-609600"/>
            <a:r>
              <a:rPr lang="en-US" dirty="0" smtClean="0"/>
              <a:t>Presentations </a:t>
            </a:r>
            <a:r>
              <a:rPr lang="en-US" dirty="0" smtClean="0"/>
              <a:t>of contributions on LRLP Use Cases</a:t>
            </a:r>
          </a:p>
          <a:p>
            <a:pPr marL="609600" indent="-609600"/>
            <a:r>
              <a:rPr lang="en-US" altLang="ko-KR" dirty="0"/>
              <a:t>Presentations of contributions regarding technical approaches and feasibility of achieving the </a:t>
            </a:r>
            <a:r>
              <a:rPr lang="en-US" altLang="ko-KR" dirty="0" smtClean="0"/>
              <a:t>requirements</a:t>
            </a:r>
            <a:endParaRPr lang="en-US" altLang="ko-KR" dirty="0"/>
          </a:p>
          <a:p>
            <a:pPr marL="609600" indent="-609600"/>
            <a:r>
              <a:rPr lang="en-US" dirty="0" smtClean="0"/>
              <a:t>Develop initial outline of TIG output report</a:t>
            </a:r>
          </a:p>
          <a:p>
            <a:pPr marL="609600" indent="-609600"/>
            <a:r>
              <a:rPr lang="en-US" dirty="0" smtClean="0"/>
              <a:t>Review schedule, teleconferences, objectives for next meeting</a:t>
            </a:r>
          </a:p>
          <a:p>
            <a:pPr marL="609600" indent="-609600"/>
            <a:r>
              <a:rPr lang="en-US" dirty="0" smtClean="0"/>
              <a:t>Adjourn</a:t>
            </a:r>
          </a:p>
          <a:p>
            <a:pPr marL="609600" indent="-609600"/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5305" y="6475413"/>
            <a:ext cx="1278620" cy="184666"/>
          </a:xfrm>
          <a:noFill/>
        </p:spPr>
        <p:txBody>
          <a:bodyPr/>
          <a:lstStyle/>
          <a:p>
            <a:r>
              <a:rPr lang="en-US" altLang="ko-KR" dirty="0" smtClean="0"/>
              <a:t>Tim Godfrey (EPRI)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altLang="ko-KR" dirty="0"/>
              <a:t>September 2015</a:t>
            </a:r>
          </a:p>
        </p:txBody>
      </p:sp>
    </p:spTree>
    <p:extLst>
      <p:ext uri="{BB962C8B-B14F-4D97-AF65-F5344CB8AC3E}">
        <p14:creationId xmlns:p14="http://schemas.microsoft.com/office/powerpoint/2010/main" val="42830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11702</TotalTime>
  <Words>112</Words>
  <Application>Microsoft Office PowerPoint</Application>
  <PresentationFormat>On-screen Show (4:3)</PresentationFormat>
  <Paragraphs>26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802-11-PathProtection</vt:lpstr>
      <vt:lpstr>Document</vt:lpstr>
      <vt:lpstr>IEEE 802.11 LRLP TIG Long Range Low Power  September 2015</vt:lpstr>
      <vt:lpstr>IEEE 802.11 LRLP TIG Agenda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January 2012 Agenda</dc:title>
  <dc:creator>David Halasz</dc:creator>
  <cp:lastModifiedBy>Godfrey, Tim</cp:lastModifiedBy>
  <cp:revision>1107</cp:revision>
  <cp:lastPrinted>1998-02-10T13:28:06Z</cp:lastPrinted>
  <dcterms:created xsi:type="dcterms:W3CDTF">2009-11-09T00:32:22Z</dcterms:created>
  <dcterms:modified xsi:type="dcterms:W3CDTF">2015-08-07T16:08:08Z</dcterms:modified>
</cp:coreProperties>
</file>