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429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7" autoAdjust="0"/>
    <p:restoredTop sz="94671" autoAdjust="0"/>
  </p:normalViewPr>
  <p:slideViewPr>
    <p:cSldViewPr>
      <p:cViewPr varScale="1">
        <p:scale>
          <a:sx n="112" d="100"/>
          <a:sy n="112" d="100"/>
        </p:scale>
        <p:origin x="6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Tim Godfrey (EPRI)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802.11-15/0998r0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 smtClean="0"/>
              <a:t>September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dirty="0" smtClean="0"/>
              <a:t>Tim Godfrey (EPRI)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September 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2015-08-06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71874"/>
              </p:ext>
            </p:extLst>
          </p:nvPr>
        </p:nvGraphicFramePr>
        <p:xfrm>
          <a:off x="541338" y="26543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Document" r:id="rId5" imgW="8691842" imgH="4136725" progId="Word.Document.8">
                  <p:embed/>
                </p:oleObj>
              </mc:Choice>
              <mc:Fallback>
                <p:oleObj name="Document" r:id="rId5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6543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LRLP TIG Agenda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Review policy </a:t>
            </a:r>
            <a:r>
              <a:rPr lang="en-US" dirty="0"/>
              <a:t>and </a:t>
            </a:r>
            <a:r>
              <a:rPr lang="en-US" dirty="0" smtClean="0"/>
              <a:t>procedures for non-PAR meeting</a:t>
            </a:r>
            <a:endParaRPr lang="en-US" dirty="0" smtClean="0"/>
          </a:p>
          <a:p>
            <a:pPr marL="609600" indent="-609600"/>
            <a:r>
              <a:rPr lang="en-US" dirty="0" smtClean="0"/>
              <a:t>Review of contributions, </a:t>
            </a:r>
            <a:r>
              <a:rPr lang="en-US" dirty="0" smtClean="0"/>
              <a:t>order of </a:t>
            </a:r>
            <a:r>
              <a:rPr lang="en-US" dirty="0" smtClean="0"/>
              <a:t>presentation</a:t>
            </a:r>
            <a:endParaRPr lang="en-US" dirty="0" smtClean="0"/>
          </a:p>
          <a:p>
            <a:pPr marL="609600" indent="-609600"/>
            <a:r>
              <a:rPr lang="en-US" dirty="0" smtClean="0"/>
              <a:t>Presentations </a:t>
            </a:r>
            <a:r>
              <a:rPr lang="en-US" dirty="0" smtClean="0"/>
              <a:t>of contributions on LRLP Use Cases</a:t>
            </a:r>
          </a:p>
          <a:p>
            <a:pPr marL="609600" indent="-609600"/>
            <a:r>
              <a:rPr lang="en-US" altLang="ko-KR" dirty="0"/>
              <a:t>Presentations of contributions regarding technical approaches and feasibility of achieving the </a:t>
            </a:r>
            <a:r>
              <a:rPr lang="en-US" altLang="ko-KR" dirty="0" smtClean="0"/>
              <a:t>requirements</a:t>
            </a:r>
            <a:endParaRPr lang="en-US" altLang="ko-KR" dirty="0"/>
          </a:p>
          <a:p>
            <a:pPr marL="609600" indent="-609600"/>
            <a:r>
              <a:rPr lang="en-US" dirty="0" smtClean="0"/>
              <a:t>Develop initial outline of TIG output report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  <a:p>
            <a:pPr marL="609600" indent="-609600"/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altLang="ko-KR" dirty="0" smtClean="0"/>
              <a:t>Tim Godfrey (EPRI)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/>
              <a:t>September 2015</a:t>
            </a:r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11702</TotalTime>
  <Words>112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802-11-PathProtection</vt:lpstr>
      <vt:lpstr>Document</vt:lpstr>
      <vt:lpstr>IEEE 802.11 LRLP TIG Long Range Low Power  September 2015</vt:lpstr>
      <vt:lpstr>IEEE 802.11 LRLP TIG Agenda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Godfrey, Tim</cp:lastModifiedBy>
  <cp:revision>1107</cp:revision>
  <cp:lastPrinted>1998-02-10T13:28:06Z</cp:lastPrinted>
  <dcterms:created xsi:type="dcterms:W3CDTF">2009-11-09T00:32:22Z</dcterms:created>
  <dcterms:modified xsi:type="dcterms:W3CDTF">2015-08-07T16:08:08Z</dcterms:modified>
</cp:coreProperties>
</file>