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2" r:id="rId5"/>
    <p:sldId id="283" r:id="rId6"/>
    <p:sldId id="290" r:id="rId7"/>
    <p:sldId id="285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3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913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5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802.11-15/0989r0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171-00-0reg-summary-of-fcc-administrative-changes-in-fcc-15-92.ppt" TargetMode="External"/><Relationship Id="rId2" Type="http://schemas.openxmlformats.org/officeDocument/2006/relationships/hyperlink" Target="http://www.ieee802.org/11/private/ETSI_documents/BRAN/05-CONTRIBUTIONS/2015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Bangkok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2015-09-17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05" name="Document" r:id="rId4" imgW="8356320" imgH="2504880" progId="Word.Document.8">
                  <p:embed/>
                </p:oleObj>
              </mc:Choice>
              <mc:Fallback>
                <p:oleObj name="Document" r:id="rId4" imgW="8356320" imgH="2504880" progId="Word.Document.8">
                  <p:embed/>
                  <p:pic>
                    <p:nvPicPr>
                      <p:cNvPr id="0" name="Picture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September </a:t>
            </a:r>
            <a:r>
              <a:rPr lang="en-US" dirty="0" smtClean="0">
                <a:latin typeface="Times New Roman" charset="0"/>
              </a:rPr>
              <a:t>2015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Bangkok.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dirty="0"/>
              <a:t>The regulatory summaries</a:t>
            </a:r>
          </a:p>
          <a:p>
            <a:pPr lvl="1"/>
            <a:r>
              <a:rPr lang="en-US" altLang="en-US" sz="1800" dirty="0"/>
              <a:t>FCC 15-105 FCC LTE-U concerns</a:t>
            </a:r>
          </a:p>
          <a:p>
            <a:pPr lvl="1"/>
            <a:r>
              <a:rPr lang="en-US" altLang="en-US" sz="1800" dirty="0" smtClean="0"/>
              <a:t>FCC </a:t>
            </a:r>
            <a:r>
              <a:rPr lang="en-US" altLang="en-US" sz="1800" dirty="0"/>
              <a:t>15-92 administrative </a:t>
            </a:r>
            <a:r>
              <a:rPr lang="en-US" altLang="en-US" sz="1800" dirty="0" smtClean="0"/>
              <a:t>changes</a:t>
            </a:r>
          </a:p>
          <a:p>
            <a:pPr lvl="1"/>
            <a:r>
              <a:rPr lang="en-US" altLang="en-US" sz="1800" dirty="0" smtClean="0"/>
              <a:t>Open FCC  proceedings</a:t>
            </a:r>
          </a:p>
          <a:p>
            <a:pPr lvl="1"/>
            <a:r>
              <a:rPr lang="en-US" altLang="en-US" sz="1800" dirty="0" smtClean="0"/>
              <a:t>EU regulatory activities re WLAN/WPAN</a:t>
            </a:r>
            <a:endParaRPr lang="en-US" altLang="en-US" sz="1800" dirty="0"/>
          </a:p>
          <a:p>
            <a:r>
              <a:rPr lang="en-US" altLang="en-US" dirty="0" smtClean="0"/>
              <a:t>Actions </a:t>
            </a:r>
            <a:r>
              <a:rPr lang="en-US" altLang="en-US" dirty="0"/>
              <a:t>required</a:t>
            </a:r>
          </a:p>
          <a:p>
            <a:pPr lvl="1" eaLnBrk="1" hangingPunct="1"/>
            <a:r>
              <a:rPr lang="en-US" altLang="en-US" sz="1800" dirty="0"/>
              <a:t>Preparation for September ETSI ERM TG11 meeting</a:t>
            </a:r>
          </a:p>
          <a:p>
            <a:pPr lvl="1" eaLnBrk="1" hangingPunct="1"/>
            <a:r>
              <a:rPr lang="en-US" altLang="en-US" sz="1800" dirty="0"/>
              <a:t>Preparation for October ETSI TC BRAN meeting </a:t>
            </a:r>
          </a:p>
          <a:p>
            <a:pPr lvl="1" eaLnBrk="1" hangingPunct="1"/>
            <a:r>
              <a:rPr lang="en-US" altLang="en-US" sz="1800" dirty="0" smtClean="0"/>
              <a:t>Review FCC administrative changes for device certification</a:t>
            </a:r>
            <a:endParaRPr lang="en-US" alt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Regulatory Updates</a:t>
            </a:r>
            <a:endParaRPr lang="en-US" dirty="0">
              <a:latin typeface="Times New Roman" charset="0"/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953000"/>
          </a:xfrm>
        </p:spPr>
        <p:txBody>
          <a:bodyPr/>
          <a:lstStyle/>
          <a:p>
            <a:r>
              <a:rPr lang="en-US" altLang="en-US" dirty="0"/>
              <a:t>FCC 15-105 </a:t>
            </a:r>
            <a:r>
              <a:rPr lang="en-US" altLang="en-US" dirty="0" smtClean="0"/>
              <a:t>re LTE-U</a:t>
            </a:r>
          </a:p>
          <a:p>
            <a:pPr lvl="1"/>
            <a:r>
              <a:rPr lang="en-US" altLang="en-US" dirty="0" smtClean="0"/>
              <a:t>Seeking information on LTE-U</a:t>
            </a:r>
          </a:p>
          <a:p>
            <a:pPr lvl="1"/>
            <a:r>
              <a:rPr lang="en-US" altLang="en-US" b="1" dirty="0" smtClean="0"/>
              <a:t>FCC:</a:t>
            </a:r>
            <a:r>
              <a:rPr lang="en-US" altLang="en-US" dirty="0" smtClean="0"/>
              <a:t> LTE-U device certification requires OET review</a:t>
            </a:r>
          </a:p>
          <a:p>
            <a:pPr lvl="1"/>
            <a:r>
              <a:rPr lang="en-US" altLang="en-US" b="1" dirty="0" smtClean="0"/>
              <a:t>WFA:</a:t>
            </a:r>
            <a:r>
              <a:rPr lang="en-US" altLang="en-US" dirty="0" smtClean="0"/>
              <a:t> FCC please wait until impact  on Wi-Fi is understood</a:t>
            </a:r>
          </a:p>
          <a:p>
            <a:pPr lvl="1"/>
            <a:r>
              <a:rPr lang="en-US" altLang="en-US" dirty="0" smtClean="0"/>
              <a:t>Many other comments</a:t>
            </a:r>
            <a:endParaRPr lang="en-US" altLang="en-US" dirty="0"/>
          </a:p>
          <a:p>
            <a:r>
              <a:rPr lang="en-US" altLang="en-US" dirty="0"/>
              <a:t>FCC 15-92 administrative changes</a:t>
            </a:r>
          </a:p>
          <a:p>
            <a:pPr lvl="1"/>
            <a:r>
              <a:rPr lang="en-US" altLang="en-US" dirty="0"/>
              <a:t>Amendment of Parts 0, 1, 2, 15 and 18 of the Commission’s Rules regarding Authorization of Radiofrequency Equipment; and</a:t>
            </a:r>
          </a:p>
          <a:p>
            <a:pPr lvl="1"/>
            <a:r>
              <a:rPr lang="en-US" altLang="en-US" dirty="0"/>
              <a:t>Request for the Allowance of Optional Electronic Labeling for Wireless Devices</a:t>
            </a:r>
          </a:p>
          <a:p>
            <a:pPr lvl="1"/>
            <a:endParaRPr lang="en-US" altLang="en-US" sz="1800" dirty="0"/>
          </a:p>
          <a:p>
            <a:pPr eaLnBrk="1" hangingPunct="1"/>
            <a:endParaRPr lang="en-US" sz="1800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Discussed preparations for </a:t>
            </a:r>
            <a:r>
              <a:rPr lang="en-US" dirty="0"/>
              <a:t>ETSI ERM </a:t>
            </a:r>
            <a:r>
              <a:rPr lang="en-US" dirty="0" smtClean="0"/>
              <a:t>TG11 (Sept.) and ETSI </a:t>
            </a:r>
            <a:r>
              <a:rPr lang="en-US" dirty="0"/>
              <a:t>TC BRAN#84 </a:t>
            </a:r>
            <a:r>
              <a:rPr lang="en-US" dirty="0" smtClean="0"/>
              <a:t>(Oct.) </a:t>
            </a:r>
            <a:r>
              <a:rPr lang="en-US" dirty="0" smtClean="0"/>
              <a:t>meetings</a:t>
            </a:r>
          </a:p>
          <a:p>
            <a:pPr lvl="1"/>
            <a:r>
              <a:rPr lang="en-US" dirty="0" smtClean="0"/>
              <a:t>Reviewed the list of submissions and looked at a few of these</a:t>
            </a:r>
          </a:p>
          <a:p>
            <a:pPr lvl="1"/>
            <a:r>
              <a:rPr lang="en-US" dirty="0" smtClean="0"/>
              <a:t>Did not review TG11 documents due to l</a:t>
            </a:r>
            <a:r>
              <a:rPr lang="en-US" dirty="0" smtClean="0"/>
              <a:t>ack of MOU for ERM TG11</a:t>
            </a:r>
          </a:p>
          <a:p>
            <a:pPr lvl="1"/>
            <a:r>
              <a:rPr lang="en-US" dirty="0" smtClean="0"/>
              <a:t>Documents available in IEEE 802.11 members area</a:t>
            </a:r>
          </a:p>
          <a:p>
            <a:pPr lvl="2"/>
            <a:r>
              <a:rPr lang="en-US" dirty="0">
                <a:hlinkClick r:id="rId2"/>
              </a:rPr>
              <a:t>http://www.ieee802.org/11/private/ETSI_documents/BRAN/05-CONTRIBUTIONS/2015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Reviewed detailed summary of FCC 15-92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mentor.ieee.org/802.11/dcn/15/11-15-1171-00-0reg-summary-of-fcc-administrative-changes-in-fcc-15-92.ppt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0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Teleconferences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Bi-weekly on Thursdays, 12:30 to 13:30 ET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  <p:sp>
        <p:nvSpPr>
          <p:cNvPr id="245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en-US"/>
              <a:t>Slide </a:t>
            </a:r>
            <a:fld id="{6DFFBC0B-F275-402C-82A4-FC56A255610B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31763</TotalTime>
  <Words>319</Words>
  <Application>Microsoft Office PowerPoint</Application>
  <PresentationFormat>On-screen Show (4:3)</PresentationFormat>
  <Paragraphs>68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MS PGothic</vt:lpstr>
      <vt:lpstr>Arial</vt:lpstr>
      <vt:lpstr>Calibri</vt:lpstr>
      <vt:lpstr>Times New Roman</vt:lpstr>
      <vt:lpstr>802-11-Submission</vt:lpstr>
      <vt:lpstr>Custom Design</vt:lpstr>
      <vt:lpstr>Document</vt:lpstr>
      <vt:lpstr>IEEE 802.11/15 Regulatory SC Bangkok Closing Report</vt:lpstr>
      <vt:lpstr>Abstract</vt:lpstr>
      <vt:lpstr>Agenda</vt:lpstr>
      <vt:lpstr>Regulatory Updates</vt:lpstr>
      <vt:lpstr>Actions</vt:lpstr>
      <vt:lpstr>Teleconferences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Richard Kennedy</cp:lastModifiedBy>
  <cp:revision>1245</cp:revision>
  <cp:lastPrinted>1998-02-10T13:28:06Z</cp:lastPrinted>
  <dcterms:created xsi:type="dcterms:W3CDTF">2009-04-21T18:18:19Z</dcterms:created>
  <dcterms:modified xsi:type="dcterms:W3CDTF">2015-09-17T03:55:55Z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-697903916</vt:i4>
  </property>
  <property fmtid="{D5CDD505-2E9C-101B-9397-08002B2CF9AE}" pid="3" name="_NewReviewCycle">
    <vt:lpwstr/>
  </property>
  <property fmtid="{D5CDD505-2E9C-101B-9397-08002B2CF9AE}" pid="4" name="_EmailSubject">
    <vt:lpwstr>Docs</vt:lpwstr>
  </property>
  <property fmtid="{D5CDD505-2E9C-101B-9397-08002B2CF9AE}" pid="5" name="_AuthorEmail">
    <vt:lpwstr>rich.kennedy@mediatek.com</vt:lpwstr>
  </property>
  <property fmtid="{D5CDD505-2E9C-101B-9397-08002B2CF9AE}" pid="6" name="_AuthorEmailDisplayName">
    <vt:lpwstr>Rich Kennedy</vt:lpwstr>
  </property>
</Properties>
</file>