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90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802.11-15/0989r0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71-00-0reg-summary-of-fcc-administrative-changes-in-fcc-15-92.ppt" TargetMode="External"/><Relationship Id="rId2" Type="http://schemas.openxmlformats.org/officeDocument/2006/relationships/hyperlink" Target="http://www.ieee802.org/11/private/ETSI_documents/BRAN/05-CONTRIBUTIONS/201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Bangkok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2015-09-17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September </a:t>
            </a:r>
            <a:r>
              <a:rPr lang="en-US" dirty="0" smtClean="0">
                <a:latin typeface="Times New Roman" charset="0"/>
              </a:rPr>
              <a:t>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Bangkok.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lvl="1"/>
            <a:r>
              <a:rPr lang="en-US" altLang="en-US" sz="1800" dirty="0"/>
              <a:t>FCC 15-105 FCC LTE-U concerns</a:t>
            </a:r>
          </a:p>
          <a:p>
            <a:pPr lvl="1"/>
            <a:r>
              <a:rPr lang="en-US" altLang="en-US" sz="1800" dirty="0" smtClean="0"/>
              <a:t>FCC </a:t>
            </a:r>
            <a:r>
              <a:rPr lang="en-US" altLang="en-US" sz="1800" dirty="0"/>
              <a:t>15-92 administrative </a:t>
            </a:r>
            <a:r>
              <a:rPr lang="en-US" altLang="en-US" sz="1800" dirty="0" smtClean="0"/>
              <a:t>changes</a:t>
            </a:r>
          </a:p>
          <a:p>
            <a:pPr lvl="1"/>
            <a:r>
              <a:rPr lang="en-US" altLang="en-US" sz="1800" dirty="0" smtClean="0"/>
              <a:t>Open FCC  proceedings</a:t>
            </a:r>
          </a:p>
          <a:p>
            <a:pPr lvl="1"/>
            <a:r>
              <a:rPr lang="en-US" altLang="en-US" sz="1800" dirty="0" smtClean="0"/>
              <a:t>EU regulatory activities re WLAN/WPAN</a:t>
            </a:r>
            <a:endParaRPr lang="en-US" altLang="en-US" sz="1800" dirty="0"/>
          </a:p>
          <a:p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 eaLnBrk="1" hangingPunct="1"/>
            <a:r>
              <a:rPr lang="en-US" altLang="en-US" sz="1800" dirty="0"/>
              <a:t>Preparation for September ETSI ERM TG11 meeting</a:t>
            </a:r>
          </a:p>
          <a:p>
            <a:pPr lvl="1" eaLnBrk="1" hangingPunct="1"/>
            <a:r>
              <a:rPr lang="en-US" altLang="en-US" sz="1800" dirty="0"/>
              <a:t>Preparation for October ETSI TC BRAN meeting </a:t>
            </a:r>
          </a:p>
          <a:p>
            <a:pPr lvl="1" eaLnBrk="1" hangingPunct="1"/>
            <a:r>
              <a:rPr lang="en-US" altLang="en-US" sz="1800" dirty="0" smtClean="0"/>
              <a:t>Review FCC administrative changes for device certification</a:t>
            </a:r>
            <a:endParaRPr lang="en-US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r>
              <a:rPr lang="en-US" altLang="en-US" dirty="0"/>
              <a:t>FCC 15-105 </a:t>
            </a:r>
            <a:r>
              <a:rPr lang="en-US" altLang="en-US" dirty="0" smtClean="0"/>
              <a:t>re LTE-U</a:t>
            </a:r>
          </a:p>
          <a:p>
            <a:pPr lvl="1"/>
            <a:r>
              <a:rPr lang="en-US" altLang="en-US" dirty="0" smtClean="0"/>
              <a:t>Seeking information on LTE-U</a:t>
            </a:r>
          </a:p>
          <a:p>
            <a:pPr lvl="1"/>
            <a:r>
              <a:rPr lang="en-US" altLang="en-US" b="1" dirty="0" smtClean="0"/>
              <a:t>FCC:</a:t>
            </a:r>
            <a:r>
              <a:rPr lang="en-US" altLang="en-US" dirty="0" smtClean="0"/>
              <a:t> LTE-U device certification requires OET review</a:t>
            </a:r>
          </a:p>
          <a:p>
            <a:pPr lvl="1"/>
            <a:r>
              <a:rPr lang="en-US" altLang="en-US" b="1" dirty="0" smtClean="0"/>
              <a:t>WFA:</a:t>
            </a:r>
            <a:r>
              <a:rPr lang="en-US" altLang="en-US" dirty="0" smtClean="0"/>
              <a:t> FCC please wait until impact  on Wi-Fi is understood</a:t>
            </a:r>
          </a:p>
          <a:p>
            <a:pPr lvl="1"/>
            <a:r>
              <a:rPr lang="en-US" altLang="en-US" dirty="0" smtClean="0"/>
              <a:t>Many other comments</a:t>
            </a:r>
            <a:endParaRPr lang="en-US" altLang="en-US" dirty="0"/>
          </a:p>
          <a:p>
            <a:r>
              <a:rPr lang="en-US" altLang="en-US" dirty="0"/>
              <a:t>FCC 15-92 administrative changes</a:t>
            </a:r>
          </a:p>
          <a:p>
            <a:pPr lvl="1"/>
            <a:r>
              <a:rPr lang="en-US" altLang="en-US" dirty="0"/>
              <a:t>Amendment of Parts 0, 1, 2, 15 and 18 of the Commission’s Rules regarding Authorization of Radiofrequency Equipment; and</a:t>
            </a:r>
          </a:p>
          <a:p>
            <a:pPr lvl="1"/>
            <a:r>
              <a:rPr lang="en-US" altLang="en-US" dirty="0"/>
              <a:t>Request for the Allowance of Optional Electronic Labeling for Wireless Devices</a:t>
            </a:r>
          </a:p>
          <a:p>
            <a:pPr lvl="1"/>
            <a:endParaRPr lang="en-US" altLang="en-US" sz="1800" dirty="0"/>
          </a:p>
          <a:p>
            <a:pPr eaLnBrk="1" hangingPunct="1"/>
            <a:endParaRPr lang="en-US" sz="18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Discussed preparations for </a:t>
            </a:r>
            <a:r>
              <a:rPr lang="en-US" dirty="0"/>
              <a:t>ETSI ERM </a:t>
            </a:r>
            <a:r>
              <a:rPr lang="en-US" dirty="0" smtClean="0"/>
              <a:t>TG11 (Sept.) and ETSI </a:t>
            </a:r>
            <a:r>
              <a:rPr lang="en-US" dirty="0"/>
              <a:t>TC BRAN#84 </a:t>
            </a:r>
            <a:r>
              <a:rPr lang="en-US" dirty="0" smtClean="0"/>
              <a:t>(Oct.)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Reviewed the list of submissions and looked at a few of these</a:t>
            </a:r>
          </a:p>
          <a:p>
            <a:pPr lvl="1"/>
            <a:r>
              <a:rPr lang="en-US" dirty="0" smtClean="0"/>
              <a:t>Did not review TG11 documents due to l</a:t>
            </a:r>
            <a:r>
              <a:rPr lang="en-US" dirty="0" smtClean="0"/>
              <a:t>ack of MOU for ERM TG11</a:t>
            </a:r>
          </a:p>
          <a:p>
            <a:pPr lvl="1"/>
            <a:r>
              <a:rPr lang="en-US" dirty="0" smtClean="0"/>
              <a:t>Documents available in IEEE 802.11 members area</a:t>
            </a:r>
          </a:p>
          <a:p>
            <a:pPr lvl="2"/>
            <a:r>
              <a:rPr lang="en-US" dirty="0">
                <a:hlinkClick r:id="rId2"/>
              </a:rPr>
              <a:t>http://www.ieee802.org/11/private/ETSI_documents/BRAN/05-CONTRIBUTIONS/2015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Reviewed detailed summary of FCC 15-92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mentor.ieee.org/802.11/dcn/15/11-15-1171-00-0reg-summary-of-fcc-administrative-changes-in-fcc-15-92.ppt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Bi-weekly 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31763</TotalTime>
  <Words>319</Words>
  <Application>Microsoft Office PowerPoint</Application>
  <PresentationFormat>On-screen Show (4:3)</PresentationFormat>
  <Paragraphs>68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802.11/15 Regulatory SC Bangkok Closing Report</vt:lpstr>
      <vt:lpstr>Abstract</vt:lpstr>
      <vt:lpstr>Agenda</vt:lpstr>
      <vt:lpstr>Regulatory Updates</vt:lpstr>
      <vt:lpstr>Actions</vt:lpstr>
      <vt:lpstr>Teleconferences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1245</cp:revision>
  <cp:lastPrinted>1998-02-10T13:28:06Z</cp:lastPrinted>
  <dcterms:created xsi:type="dcterms:W3CDTF">2009-04-21T18:18:19Z</dcterms:created>
  <dcterms:modified xsi:type="dcterms:W3CDTF">2015-09-17T03:55:55Z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